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26" r:id="rId4"/>
  </p:sldMasterIdLst>
  <p:notesMasterIdLst>
    <p:notesMasterId r:id="rId21"/>
  </p:notesMasterIdLst>
  <p:handoutMasterIdLst>
    <p:handoutMasterId r:id="rId22"/>
  </p:handoutMasterIdLst>
  <p:sldIdLst>
    <p:sldId id="2147479182" r:id="rId5"/>
    <p:sldId id="2147479377" r:id="rId6"/>
    <p:sldId id="2147479300" r:id="rId7"/>
    <p:sldId id="2147479442" r:id="rId8"/>
    <p:sldId id="2147479443" r:id="rId9"/>
    <p:sldId id="2147479449" r:id="rId10"/>
    <p:sldId id="2147479450" r:id="rId11"/>
    <p:sldId id="2147479451" r:id="rId12"/>
    <p:sldId id="2147479215" r:id="rId13"/>
    <p:sldId id="2147479454" r:id="rId14"/>
    <p:sldId id="2147479455" r:id="rId15"/>
    <p:sldId id="2147479456" r:id="rId16"/>
    <p:sldId id="2147479457" r:id="rId17"/>
    <p:sldId id="2147479458" r:id="rId18"/>
    <p:sldId id="2147479378" r:id="rId19"/>
    <p:sldId id="214747922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527C4F3F-6D78-2D44-AA0B-70A49D008E79}">
          <p14:sldIdLst/>
        </p14:section>
        <p14:section name="Covers" id="{8705E8D6-CB78-6442-AB36-0CD2FC3662C2}">
          <p14:sldIdLst>
            <p14:sldId id="2147479182"/>
            <p14:sldId id="2147479377"/>
            <p14:sldId id="2147479300"/>
            <p14:sldId id="2147479442"/>
            <p14:sldId id="2147479443"/>
            <p14:sldId id="2147479449"/>
            <p14:sldId id="2147479450"/>
            <p14:sldId id="2147479451"/>
            <p14:sldId id="2147479215"/>
            <p14:sldId id="2147479454"/>
            <p14:sldId id="2147479455"/>
            <p14:sldId id="2147479456"/>
            <p14:sldId id="2147479457"/>
            <p14:sldId id="2147479458"/>
            <p14:sldId id="2147479378"/>
            <p14:sldId id="21474792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B81F"/>
    <a:srgbClr val="FFFFFF"/>
    <a:srgbClr val="2F78C4"/>
    <a:srgbClr val="0000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0C9027-DC18-4BC9-A63C-6680C7509307}" v="856" dt="2024-06-13T08:27:05.003"/>
    <p1510:client id="{A919675B-60B4-7ADC-6399-2502423EBEFF}" v="73" dt="2024-06-13T07:43:03.903"/>
    <p1510:client id="{E3A74A0A-B394-4820-9934-ED6D7BCC7CAF}" v="2073" dt="2024-06-13T08:24:15.527"/>
  </p1510:revLst>
</p1510:revInfo>
</file>

<file path=ppt/tableStyles.xml><?xml version="1.0" encoding="utf-8"?>
<a:tblStyleLst xmlns:a="http://schemas.openxmlformats.org/drawingml/2006/main" def="{8EC20E35-A176-4012-BC5E-935CFFF8708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060" autoAdjust="0"/>
  </p:normalViewPr>
  <p:slideViewPr>
    <p:cSldViewPr snapToGrid="0">
      <p:cViewPr varScale="1">
        <p:scale>
          <a:sx n="126" d="100"/>
          <a:sy n="126" d="100"/>
        </p:scale>
        <p:origin x="1056" y="11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0F5A08-7575-F725-BFF1-D935F90F92AC}"/>
              </a:ext>
            </a:extLst>
          </p:cNvPr>
          <p:cNvSpPr>
            <a:spLocks noGrp="1"/>
          </p:cNvSpPr>
          <p:nvPr>
            <p:ph type="dt" sz="quarter" idx="1"/>
          </p:nvPr>
        </p:nvSpPr>
        <p:spPr>
          <a:xfrm>
            <a:off x="2743200" y="8778240"/>
            <a:ext cx="685800" cy="186772"/>
          </a:xfrm>
          <a:prstGeom prst="rect">
            <a:avLst/>
          </a:prstGeom>
        </p:spPr>
        <p:txBody>
          <a:bodyPr vert="horz" lIns="0" tIns="0" rIns="0" bIns="0" rtlCol="0" anchor="ctr"/>
          <a:lstStyle>
            <a:lvl1pPr algn="r">
              <a:defRPr sz="1200"/>
            </a:lvl1pPr>
          </a:lstStyle>
          <a:p>
            <a:pPr algn="l"/>
            <a:fld id="{29AC45B9-84CC-40E1-828C-10F71E33992E}" type="datetimeFigureOut">
              <a:rPr lang="en-US" sz="700" smtClean="0"/>
              <a:pPr algn="l"/>
              <a:t>6/13/2024</a:t>
            </a:fld>
            <a:endParaRPr lang="en-US" sz="700"/>
          </a:p>
        </p:txBody>
      </p:sp>
      <p:sp>
        <p:nvSpPr>
          <p:cNvPr id="4" name="Footer Placeholder 3">
            <a:extLst>
              <a:ext uri="{FF2B5EF4-FFF2-40B4-BE49-F238E27FC236}">
                <a16:creationId xmlns:a16="http://schemas.microsoft.com/office/drawing/2014/main" id="{37A56218-DB2F-0418-99B8-6A1ACC2C9AFC}"/>
              </a:ext>
            </a:extLst>
          </p:cNvPr>
          <p:cNvSpPr>
            <a:spLocks noGrp="1"/>
          </p:cNvSpPr>
          <p:nvPr>
            <p:ph type="ftr" sz="quarter" idx="2"/>
          </p:nvPr>
        </p:nvSpPr>
        <p:spPr>
          <a:xfrm>
            <a:off x="1005840" y="8778240"/>
            <a:ext cx="1645920" cy="186772"/>
          </a:xfrm>
          <a:prstGeom prst="rect">
            <a:avLst/>
          </a:prstGeom>
        </p:spPr>
        <p:txBody>
          <a:bodyPr vert="horz" lIns="0" tIns="0" rIns="0" bIns="0" rtlCol="0" anchor="ctr"/>
          <a:lstStyle>
            <a:lvl1pPr algn="l">
              <a:defRPr sz="1200"/>
            </a:lvl1pPr>
          </a:lstStyle>
          <a:p>
            <a:r>
              <a:rPr lang="en-US" sz="700"/>
              <a:t>© 2024 Cognizant | Private</a:t>
            </a:r>
          </a:p>
        </p:txBody>
      </p:sp>
      <p:sp>
        <p:nvSpPr>
          <p:cNvPr id="5" name="Slide Number Placeholder 4">
            <a:extLst>
              <a:ext uri="{FF2B5EF4-FFF2-40B4-BE49-F238E27FC236}">
                <a16:creationId xmlns:a16="http://schemas.microsoft.com/office/drawing/2014/main" id="{E623B4F1-BEDD-220B-3FE3-DF0A0400F465}"/>
              </a:ext>
            </a:extLst>
          </p:cNvPr>
          <p:cNvSpPr>
            <a:spLocks noGrp="1"/>
          </p:cNvSpPr>
          <p:nvPr>
            <p:ph type="sldNum" sz="quarter" idx="3"/>
          </p:nvPr>
        </p:nvSpPr>
        <p:spPr>
          <a:xfrm>
            <a:off x="457200" y="8778240"/>
            <a:ext cx="457200" cy="186772"/>
          </a:xfrm>
          <a:prstGeom prst="rect">
            <a:avLst/>
          </a:prstGeom>
        </p:spPr>
        <p:txBody>
          <a:bodyPr vert="horz" lIns="0" tIns="0" rIns="0" bIns="0" rtlCol="0" anchor="ctr"/>
          <a:lstStyle>
            <a:lvl1pPr algn="r">
              <a:defRPr sz="1200"/>
            </a:lvl1pPr>
          </a:lstStyle>
          <a:p>
            <a:pPr algn="l"/>
            <a:fld id="{885E0265-FDA2-4E8C-937F-39DAB9288447}" type="slidenum">
              <a:rPr lang="en-US" sz="700" smtClean="0"/>
              <a:pPr algn="l"/>
              <a:t>‹#›</a:t>
            </a:fld>
            <a:endParaRPr lang="en-US" sz="700"/>
          </a:p>
        </p:txBody>
      </p:sp>
      <p:pic>
        <p:nvPicPr>
          <p:cNvPr id="6" name="Cognizant Logo_rgb_pos_2023">
            <a:extLst>
              <a:ext uri="{FF2B5EF4-FFF2-40B4-BE49-F238E27FC236}">
                <a16:creationId xmlns:a16="http://schemas.microsoft.com/office/drawing/2014/main" id="{77CDF549-6216-3CBB-4649-15E94847D7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Tree>
    <p:extLst>
      <p:ext uri="{BB962C8B-B14F-4D97-AF65-F5344CB8AC3E}">
        <p14:creationId xmlns:p14="http://schemas.microsoft.com/office/powerpoint/2010/main" val="2023093806"/>
      </p:ext>
    </p:extLst>
  </p:cSld>
  <p:clrMap bg1="lt1" tx1="dk1" bg2="lt2" tx2="dk2" accent1="accent1" accent2="accent2" accent3="accent3" accent4="accent4" accent5="accent5" accent6="accent6" hlink="hlink" folHlink="folHlink"/>
  <p:hf dt="0"/>
  <p:extLst>
    <p:ext uri="{56416CCD-93CA-4268-BC5B-53C4BB910035}">
      <p15:sldGuideLst xmlns:p15="http://schemas.microsoft.com/office/powerpoint/2012/main">
        <p15:guide id="1" orient="horz" pos="288" userDrawn="1">
          <p15:clr>
            <a:srgbClr val="F26B43"/>
          </p15:clr>
        </p15:guide>
        <p15:guide id="2" pos="4008" userDrawn="1">
          <p15:clr>
            <a:srgbClr val="F26B43"/>
          </p15:clr>
        </p15:guide>
        <p15:guide id="3" pos="28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2743200" y="8778240"/>
            <a:ext cx="685800" cy="182880"/>
          </a:xfrm>
          <a:prstGeom prst="rect">
            <a:avLst/>
          </a:prstGeom>
        </p:spPr>
        <p:txBody>
          <a:bodyPr vert="horz" lIns="0" tIns="0" rIns="0" bIns="0" rtlCol="0" anchor="ctr"/>
          <a:lstStyle>
            <a:lvl1pPr algn="just">
              <a:defRPr sz="700">
                <a:solidFill>
                  <a:schemeClr val="tx1"/>
                </a:solidFill>
              </a:defRPr>
            </a:lvl1pPr>
          </a:lstStyle>
          <a:p>
            <a:fld id="{77F90463-ABF8-694C-8BD0-274F394D1536}" type="datetimeFigureOut">
              <a:rPr lang="en-US" smtClean="0"/>
              <a:pPr/>
              <a:t>6/13/2024</a:t>
            </a:fld>
            <a:endParaRPr lang="en-US"/>
          </a:p>
        </p:txBody>
      </p:sp>
      <p:sp>
        <p:nvSpPr>
          <p:cNvPr id="4" name="Slide Image Placeholder 3"/>
          <p:cNvSpPr>
            <a:spLocks noGrp="1" noRot="1" noChangeAspect="1"/>
          </p:cNvSpPr>
          <p:nvPr>
            <p:ph type="sldImg" idx="2"/>
          </p:nvPr>
        </p:nvSpPr>
        <p:spPr>
          <a:xfrm>
            <a:off x="685800" y="685800"/>
            <a:ext cx="5486400" cy="3086100"/>
          </a:xfrm>
          <a:prstGeom prst="rect">
            <a:avLst/>
          </a:prstGeom>
          <a:noFill/>
          <a:ln w="6350">
            <a:solidFill>
              <a:schemeClr val="accent6"/>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003766"/>
            <a:ext cx="5486400" cy="4572000"/>
          </a:xfrm>
          <a:prstGeom prst="rect">
            <a:avLst/>
          </a:prstGeom>
        </p:spPr>
        <p:txBody>
          <a:bodyPr vert="horz" lIns="0" tIns="0" rIns="0" bIns="0" numCol="2" spcCol="457200" rtlCol="0"/>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p:cNvSpPr>
            <a:spLocks noGrp="1"/>
          </p:cNvSpPr>
          <p:nvPr>
            <p:ph type="ftr" sz="quarter" idx="4"/>
          </p:nvPr>
        </p:nvSpPr>
        <p:spPr>
          <a:xfrm>
            <a:off x="1005839" y="8778240"/>
            <a:ext cx="1645920" cy="182880"/>
          </a:xfrm>
          <a:prstGeom prst="rect">
            <a:avLst/>
          </a:prstGeom>
        </p:spPr>
        <p:txBody>
          <a:bodyPr vert="horz" lIns="0" tIns="0" rIns="0" bIns="0" rtlCol="0" anchor="ctr"/>
          <a:lstStyle>
            <a:lvl1pPr algn="l">
              <a:defRPr sz="700">
                <a:solidFill>
                  <a:schemeClr val="tx1"/>
                </a:solidFill>
              </a:defRPr>
            </a:lvl1pPr>
          </a:lstStyle>
          <a:p>
            <a:r>
              <a:rPr lang="en-US"/>
              <a:t>© 2024 Cognizant | Private</a:t>
            </a:r>
          </a:p>
        </p:txBody>
      </p:sp>
      <p:sp>
        <p:nvSpPr>
          <p:cNvPr id="7" name="Slide Number Placeholder 6"/>
          <p:cNvSpPr>
            <a:spLocks noGrp="1"/>
          </p:cNvSpPr>
          <p:nvPr>
            <p:ph type="sldNum" sz="quarter" idx="5"/>
          </p:nvPr>
        </p:nvSpPr>
        <p:spPr>
          <a:xfrm>
            <a:off x="457200" y="8778240"/>
            <a:ext cx="457200" cy="182880"/>
          </a:xfrm>
          <a:prstGeom prst="rect">
            <a:avLst/>
          </a:prstGeom>
        </p:spPr>
        <p:txBody>
          <a:bodyPr vert="horz" lIns="0" tIns="0" rIns="0" bIns="0" rtlCol="0" anchor="ctr"/>
          <a:lstStyle>
            <a:lvl1pPr algn="l">
              <a:defRPr sz="700">
                <a:solidFill>
                  <a:schemeClr val="tx1"/>
                </a:solidFill>
              </a:defRPr>
            </a:lvl1pPr>
          </a:lstStyle>
          <a:p>
            <a:fld id="{3B1EFD08-C94F-6048-8AD6-4B7ED2EB73E5}" type="slidenum">
              <a:rPr lang="en-US" smtClean="0"/>
              <a:pPr/>
              <a:t>‹#›</a:t>
            </a:fld>
            <a:endParaRPr lang="en-US"/>
          </a:p>
        </p:txBody>
      </p:sp>
      <p:pic>
        <p:nvPicPr>
          <p:cNvPr id="14" name="Cognizant Logo_rgb_pos_2023">
            <a:extLst>
              <a:ext uri="{FF2B5EF4-FFF2-40B4-BE49-F238E27FC236}">
                <a16:creationId xmlns:a16="http://schemas.microsoft.com/office/drawing/2014/main" id="{A2974059-71CF-4B2E-674F-C2960C7D06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
        <p:nvSpPr>
          <p:cNvPr id="9" name="TextBox 8">
            <a:extLst>
              <a:ext uri="{FF2B5EF4-FFF2-40B4-BE49-F238E27FC236}">
                <a16:creationId xmlns:a16="http://schemas.microsoft.com/office/drawing/2014/main" id="{A173F526-7A43-BDC0-E786-AC0B86C66A25}"/>
              </a:ext>
            </a:extLst>
          </p:cNvPr>
          <p:cNvSpPr txBox="1"/>
          <p:nvPr/>
        </p:nvSpPr>
        <p:spPr>
          <a:xfrm>
            <a:off x="7246125" y="4003766"/>
            <a:ext cx="2779024" cy="1061829"/>
          </a:xfrm>
          <a:prstGeom prst="rect">
            <a:avLst/>
          </a:prstGeom>
          <a:solidFill>
            <a:schemeClr val="accent6"/>
          </a:solidFill>
        </p:spPr>
        <p:txBody>
          <a:bodyPr wrap="square" rtlCol="0">
            <a:spAutoFit/>
          </a:bodyPr>
          <a:lstStyle/>
          <a:p>
            <a:r>
              <a:rPr lang="en-US" sz="1050">
                <a:solidFill>
                  <a:schemeClr val="tx1"/>
                </a:solidFill>
              </a:rPr>
              <a:t>Speaker Notes will automatically appear in the text box on the page. To design the handout page differently, insert any additional text boxes and graphics as needed, and move the Speaker Notes box off of the page, but do not delete it. </a:t>
            </a:r>
          </a:p>
        </p:txBody>
      </p:sp>
    </p:spTree>
    <p:extLst>
      <p:ext uri="{BB962C8B-B14F-4D97-AF65-F5344CB8AC3E}">
        <p14:creationId xmlns:p14="http://schemas.microsoft.com/office/powerpoint/2010/main" val="3393915420"/>
      </p:ext>
    </p:extLst>
  </p:cSld>
  <p:clrMap bg1="lt1" tx1="dk1" bg2="lt2" tx2="dk2" accent1="accent1" accent2="accent2" accent3="accent3" accent4="accent4" accent5="accent5" accent6="accent6" hlink="hlink" folHlink="folHlink"/>
  <p:hf dt="0"/>
  <p:notesStyle>
    <a:lvl1pPr marL="0" algn="l" defTabSz="914400" rtl="0" eaLnBrk="1" latinLnBrk="0" hangingPunct="1">
      <a:spcBef>
        <a:spcPts val="900"/>
      </a:spcBef>
      <a:defRPr sz="1050" kern="1200">
        <a:solidFill>
          <a:schemeClr val="tx1"/>
        </a:solidFill>
        <a:latin typeface="+mn-lt"/>
        <a:ea typeface="+mn-ea"/>
        <a:cs typeface="+mn-cs"/>
      </a:defRPr>
    </a:lvl1pPr>
    <a:lvl2pPr marL="231775"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2pPr>
    <a:lvl3pPr marL="411480"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3pPr>
    <a:lvl4pPr marL="573088" indent="-12700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4pPr>
    <a:lvl5pPr marL="1828800" algn="l" defTabSz="914400" rtl="0" eaLnBrk="1" latinLnBrk="0" hangingPunct="1">
      <a:spcBef>
        <a:spcPts val="900"/>
      </a:spcBef>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432" userDrawn="1">
          <p15:clr>
            <a:srgbClr val="F26B43"/>
          </p15:clr>
        </p15:guide>
        <p15:guide id="3" pos="3888" userDrawn="1">
          <p15:clr>
            <a:srgbClr val="F26B43"/>
          </p15:clr>
        </p15:guide>
        <p15:guide id="4" orient="horz" pos="432" userDrawn="1">
          <p15:clr>
            <a:srgbClr val="F26B43"/>
          </p15:clr>
        </p15:guide>
        <p15:guide id="5" pos="2064" userDrawn="1">
          <p15:clr>
            <a:srgbClr val="F26B43"/>
          </p15:clr>
        </p15:guide>
        <p15:guide id="6" pos="225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C2F80C1A-EFCB-7CE4-49AA-5C525C4B3B1E}"/>
              </a:ext>
            </a:extLst>
          </p:cNvPr>
          <p:cNvSpPr>
            <a:spLocks noGrp="1"/>
          </p:cNvSpPr>
          <p:nvPr>
            <p:ph type="hdr" sz="quarter" idx="4294967295"/>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528F2B3-D4F9-0D17-5EC8-F97634574468}"/>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8EF01B0C-F533-C2AA-BD33-EDF719F05856}"/>
              </a:ext>
            </a:extLst>
          </p:cNvPr>
          <p:cNvSpPr>
            <a:spLocks noGrp="1"/>
          </p:cNvSpPr>
          <p:nvPr>
            <p:ph type="sldNum" sz="quarter" idx="5"/>
          </p:nvPr>
        </p:nvSpPr>
        <p:spPr/>
        <p:txBody>
          <a:bodyPr/>
          <a:lstStyle/>
          <a:p>
            <a:fld id="{3B1EFD08-C94F-6048-8AD6-4B7ED2EB73E5}" type="slidenum">
              <a:rPr lang="en-US" smtClean="0"/>
              <a:pPr/>
              <a:t>1</a:t>
            </a:fld>
            <a:endParaRPr lang="en-US"/>
          </a:p>
        </p:txBody>
      </p:sp>
    </p:spTree>
    <p:extLst>
      <p:ext uri="{BB962C8B-B14F-4D97-AF65-F5344CB8AC3E}">
        <p14:creationId xmlns:p14="http://schemas.microsoft.com/office/powerpoint/2010/main" val="2504674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BF20-B3A9-649D-4BE1-C6A59C958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2C939-826A-DC77-D345-ED1BE941EA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C5FD5-046B-EA68-A958-04E4EF099375}"/>
              </a:ext>
            </a:extLst>
          </p:cNvPr>
          <p:cNvSpPr>
            <a:spLocks noGrp="1"/>
          </p:cNvSpPr>
          <p:nvPr>
            <p:ph type="body" idx="1"/>
          </p:nvPr>
        </p:nvSpPr>
        <p:spPr/>
        <p:txBody>
          <a:bodyPr/>
          <a:lstStyle/>
          <a:p>
            <a:pPr marL="171450" indent="-171450">
              <a:buFontTx/>
              <a:buChar char="-"/>
            </a:pPr>
            <a:endParaRPr lang="en-US" dirty="0"/>
          </a:p>
        </p:txBody>
      </p:sp>
      <p:sp>
        <p:nvSpPr>
          <p:cNvPr id="5" name="Header Placeholder 4">
            <a:extLst>
              <a:ext uri="{FF2B5EF4-FFF2-40B4-BE49-F238E27FC236}">
                <a16:creationId xmlns:a16="http://schemas.microsoft.com/office/drawing/2014/main" id="{62764BB5-08C8-76B3-92AC-50DD41D0C166}"/>
              </a:ext>
            </a:extLst>
          </p:cNvPr>
          <p:cNvSpPr>
            <a:spLocks noGrp="1"/>
          </p:cNvSpPr>
          <p:nvPr>
            <p:ph type="hdr" sz="quarter" idx="4294967295"/>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3DBCF8E-8CBA-F104-1CD0-D707E92C4E5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8C0A2C6-72FB-B05E-EAC2-7C4481FF3D8A}"/>
              </a:ext>
            </a:extLst>
          </p:cNvPr>
          <p:cNvSpPr>
            <a:spLocks noGrp="1"/>
          </p:cNvSpPr>
          <p:nvPr>
            <p:ph type="sldNum" sz="quarter" idx="5"/>
          </p:nvPr>
        </p:nvSpPr>
        <p:spPr/>
        <p:txBody>
          <a:bodyPr/>
          <a:lstStyle/>
          <a:p>
            <a:fld id="{3B1EFD08-C94F-6048-8AD6-4B7ED2EB73E5}" type="slidenum">
              <a:rPr lang="en-US" smtClean="0"/>
              <a:pPr/>
              <a:t>12</a:t>
            </a:fld>
            <a:endParaRPr lang="en-US"/>
          </a:p>
        </p:txBody>
      </p:sp>
    </p:spTree>
    <p:extLst>
      <p:ext uri="{BB962C8B-B14F-4D97-AF65-F5344CB8AC3E}">
        <p14:creationId xmlns:p14="http://schemas.microsoft.com/office/powerpoint/2010/main" val="2290706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 2024 Cognizant | Private</a:t>
            </a:r>
          </a:p>
        </p:txBody>
      </p:sp>
      <p:sp>
        <p:nvSpPr>
          <p:cNvPr id="5" name="Slide Number Placeholder 4"/>
          <p:cNvSpPr>
            <a:spLocks noGrp="1"/>
          </p:cNvSpPr>
          <p:nvPr>
            <p:ph type="sldNum" sz="quarter" idx="5"/>
          </p:nvPr>
        </p:nvSpPr>
        <p:spPr/>
        <p:txBody>
          <a:bodyPr/>
          <a:lstStyle/>
          <a:p>
            <a:fld id="{3B1EFD08-C94F-6048-8AD6-4B7ED2EB73E5}" type="slidenum">
              <a:rPr lang="en-US" smtClean="0"/>
              <a:pPr/>
              <a:t>13</a:t>
            </a:fld>
            <a:endParaRPr lang="en-US"/>
          </a:p>
        </p:txBody>
      </p:sp>
    </p:spTree>
    <p:extLst>
      <p:ext uri="{BB962C8B-B14F-4D97-AF65-F5344CB8AC3E}">
        <p14:creationId xmlns:p14="http://schemas.microsoft.com/office/powerpoint/2010/main" val="611155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85850" lvl="2" indent="-171450">
              <a:lnSpc>
                <a:spcPct val="110000"/>
              </a:lnSpc>
              <a:spcBef>
                <a:spcPts val="600"/>
              </a:spcBef>
              <a:buFontTx/>
              <a:buChar char="-"/>
            </a:pPr>
            <a:r>
              <a:rPr lang="en-US" dirty="0"/>
              <a:t>Ads CTR prediction problem is really useful</a:t>
            </a:r>
          </a:p>
          <a:p>
            <a:pPr marL="1085850" lvl="2" indent="-171450">
              <a:lnSpc>
                <a:spcPct val="110000"/>
              </a:lnSpc>
              <a:spcBef>
                <a:spcPts val="600"/>
              </a:spcBef>
              <a:buFontTx/>
              <a:buChar char="-"/>
            </a:pPr>
            <a:r>
              <a:rPr lang="en-US" dirty="0"/>
              <a:t>Influencing factors + Click prediction </a:t>
            </a:r>
            <a:r>
              <a:rPr lang="en-US" dirty="0">
                <a:sym typeface="Wingdings" panose="05000000000000000000" pitchFamily="2" charset="2"/>
              </a:rPr>
              <a:t> More revenue</a:t>
            </a:r>
          </a:p>
          <a:p>
            <a:endParaRPr lang="en-US" dirty="0"/>
          </a:p>
        </p:txBody>
      </p:sp>
      <p:sp>
        <p:nvSpPr>
          <p:cNvPr id="4" name="Footer Placeholder 3"/>
          <p:cNvSpPr>
            <a:spLocks noGrp="1"/>
          </p:cNvSpPr>
          <p:nvPr>
            <p:ph type="ftr" sz="quarter" idx="4"/>
          </p:nvPr>
        </p:nvSpPr>
        <p:spPr/>
        <p:txBody>
          <a:bodyPr/>
          <a:lstStyle/>
          <a:p>
            <a:r>
              <a:rPr lang="en-US"/>
              <a:t>© 2024 Cognizant | Private</a:t>
            </a:r>
          </a:p>
        </p:txBody>
      </p:sp>
      <p:sp>
        <p:nvSpPr>
          <p:cNvPr id="5" name="Slide Number Placeholder 4"/>
          <p:cNvSpPr>
            <a:spLocks noGrp="1"/>
          </p:cNvSpPr>
          <p:nvPr>
            <p:ph type="sldNum" sz="quarter" idx="5"/>
          </p:nvPr>
        </p:nvSpPr>
        <p:spPr/>
        <p:txBody>
          <a:bodyPr/>
          <a:lstStyle/>
          <a:p>
            <a:fld id="{3B1EFD08-C94F-6048-8AD6-4B7ED2EB73E5}" type="slidenum">
              <a:rPr lang="en-US" smtClean="0"/>
              <a:pPr/>
              <a:t>14</a:t>
            </a:fld>
            <a:endParaRPr lang="en-US"/>
          </a:p>
        </p:txBody>
      </p:sp>
    </p:spTree>
    <p:extLst>
      <p:ext uri="{BB962C8B-B14F-4D97-AF65-F5344CB8AC3E}">
        <p14:creationId xmlns:p14="http://schemas.microsoft.com/office/powerpoint/2010/main" val="766189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77AB82A-89CD-E5FA-0718-C16C263375FD}"/>
              </a:ext>
            </a:extLst>
          </p:cNvPr>
          <p:cNvSpPr>
            <a:spLocks noGrp="1"/>
          </p:cNvSpPr>
          <p:nvPr>
            <p:ph type="hdr" sz="quarter" idx="4294967295"/>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08635EF2-1EAE-796D-31E3-F81711BDF95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25AFA6C5-4EE9-9C35-B3A9-60FBBB5E84CC}"/>
              </a:ext>
            </a:extLst>
          </p:cNvPr>
          <p:cNvSpPr>
            <a:spLocks noGrp="1"/>
          </p:cNvSpPr>
          <p:nvPr>
            <p:ph type="sldNum" sz="quarter" idx="5"/>
          </p:nvPr>
        </p:nvSpPr>
        <p:spPr/>
        <p:txBody>
          <a:bodyPr/>
          <a:lstStyle/>
          <a:p>
            <a:fld id="{3B1EFD08-C94F-6048-8AD6-4B7ED2EB73E5}" type="slidenum">
              <a:rPr lang="en-US" smtClean="0"/>
              <a:pPr/>
              <a:t>15</a:t>
            </a:fld>
            <a:endParaRPr lang="en-US"/>
          </a:p>
        </p:txBody>
      </p:sp>
    </p:spTree>
    <p:extLst>
      <p:ext uri="{BB962C8B-B14F-4D97-AF65-F5344CB8AC3E}">
        <p14:creationId xmlns:p14="http://schemas.microsoft.com/office/powerpoint/2010/main" val="3180128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10CED6B5-AD7C-16C8-100F-A3D2069DB2D2}"/>
              </a:ext>
            </a:extLst>
          </p:cNvPr>
          <p:cNvSpPr>
            <a:spLocks noGrp="1"/>
          </p:cNvSpPr>
          <p:nvPr>
            <p:ph type="hdr" sz="quarter" idx="4294967295"/>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D6C6C944-68B8-95FA-E66E-CC85FCAD995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4C356D82-3360-4666-95A1-D998D386F4D6}"/>
              </a:ext>
            </a:extLst>
          </p:cNvPr>
          <p:cNvSpPr>
            <a:spLocks noGrp="1"/>
          </p:cNvSpPr>
          <p:nvPr>
            <p:ph type="sldNum" sz="quarter" idx="5"/>
          </p:nvPr>
        </p:nvSpPr>
        <p:spPr/>
        <p:txBody>
          <a:bodyPr/>
          <a:lstStyle/>
          <a:p>
            <a:fld id="{3B1EFD08-C94F-6048-8AD6-4B7ED2EB73E5}" type="slidenum">
              <a:rPr lang="en-US" smtClean="0"/>
              <a:pPr/>
              <a:t>16</a:t>
            </a:fld>
            <a:endParaRPr lang="en-US"/>
          </a:p>
        </p:txBody>
      </p:sp>
    </p:spTree>
    <p:extLst>
      <p:ext uri="{BB962C8B-B14F-4D97-AF65-F5344CB8AC3E}">
        <p14:creationId xmlns:p14="http://schemas.microsoft.com/office/powerpoint/2010/main" val="1423347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97FDE16-2616-08D0-EBB2-985A4FC2D8E5}"/>
              </a:ext>
            </a:extLst>
          </p:cNvPr>
          <p:cNvSpPr>
            <a:spLocks noGrp="1"/>
          </p:cNvSpPr>
          <p:nvPr>
            <p:ph type="hdr" sz="quarter" idx="4294967295"/>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9FA7DAB-7393-8501-5370-6D65A742BCC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DB573C0-99BE-93F4-73D0-691B059E494C}"/>
              </a:ext>
            </a:extLst>
          </p:cNvPr>
          <p:cNvSpPr>
            <a:spLocks noGrp="1"/>
          </p:cNvSpPr>
          <p:nvPr>
            <p:ph type="sldNum" sz="quarter" idx="5"/>
          </p:nvPr>
        </p:nvSpPr>
        <p:spPr/>
        <p:txBody>
          <a:bodyPr/>
          <a:lstStyle/>
          <a:p>
            <a:fld id="{3B1EFD08-C94F-6048-8AD6-4B7ED2EB73E5}" type="slidenum">
              <a:rPr lang="en-US" smtClean="0"/>
              <a:pPr/>
              <a:t>2</a:t>
            </a:fld>
            <a:endParaRPr lang="en-US"/>
          </a:p>
        </p:txBody>
      </p:sp>
    </p:spTree>
    <p:extLst>
      <p:ext uri="{BB962C8B-B14F-4D97-AF65-F5344CB8AC3E}">
        <p14:creationId xmlns:p14="http://schemas.microsoft.com/office/powerpoint/2010/main" val="2087215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BF20-B3A9-649D-4BE1-C6A59C958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2C939-826A-DC77-D345-ED1BE941EA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C5FD5-046B-EA68-A958-04E4EF099375}"/>
              </a:ext>
            </a:extLst>
          </p:cNvPr>
          <p:cNvSpPr>
            <a:spLocks noGrp="1"/>
          </p:cNvSpPr>
          <p:nvPr>
            <p:ph type="body" idx="1"/>
          </p:nvPr>
        </p:nvSpPr>
        <p:spPr/>
        <p:txBody>
          <a:bodyPr/>
          <a:lstStyle/>
          <a:p>
            <a:pPr marL="171450" indent="-171450">
              <a:buFontTx/>
              <a:buChar char="-"/>
            </a:pPr>
            <a:r>
              <a:rPr lang="en-US" dirty="0"/>
              <a:t>Analyzing the click-through rate help companies in finding the best ad for their target audience.</a:t>
            </a:r>
          </a:p>
          <a:p>
            <a:pPr marL="171450" indent="-171450">
              <a:buFontTx/>
              <a:buChar char="-"/>
            </a:pPr>
            <a:r>
              <a:rPr lang="en-US" b="0" i="0" dirty="0">
                <a:effectLst/>
                <a:highlight>
                  <a:srgbClr val="FFFFFF"/>
                </a:highlight>
                <a:latin typeface="Arial" panose="020B0604020202020204" pitchFamily="34" charset="0"/>
              </a:rPr>
              <a:t>This analysis will take you through Ads Click Through Rate prediction with </a:t>
            </a:r>
            <a:r>
              <a:rPr lang="en-US" b="1" i="0" dirty="0">
                <a:effectLst/>
                <a:highlight>
                  <a:srgbClr val="FFFFFF"/>
                </a:highlight>
                <a:latin typeface="Arial" panose="020B0604020202020204" pitchFamily="34" charset="0"/>
              </a:rPr>
              <a:t>Machine Learning</a:t>
            </a:r>
            <a:r>
              <a:rPr lang="en-US" b="0" i="0" dirty="0">
                <a:effectLst/>
                <a:highlight>
                  <a:srgbClr val="FFFFFF"/>
                </a:highlight>
                <a:latin typeface="Arial" panose="020B0604020202020204" pitchFamily="34" charset="0"/>
              </a:rPr>
              <a:t>.</a:t>
            </a:r>
            <a:endParaRPr lang="en-US" dirty="0"/>
          </a:p>
        </p:txBody>
      </p:sp>
      <p:sp>
        <p:nvSpPr>
          <p:cNvPr id="5" name="Header Placeholder 4">
            <a:extLst>
              <a:ext uri="{FF2B5EF4-FFF2-40B4-BE49-F238E27FC236}">
                <a16:creationId xmlns:a16="http://schemas.microsoft.com/office/drawing/2014/main" id="{62764BB5-08C8-76B3-92AC-50DD41D0C166}"/>
              </a:ext>
            </a:extLst>
          </p:cNvPr>
          <p:cNvSpPr>
            <a:spLocks noGrp="1"/>
          </p:cNvSpPr>
          <p:nvPr>
            <p:ph type="hdr" sz="quarter" idx="4294967295"/>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3DBCF8E-8CBA-F104-1CD0-D707E92C4E5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8C0A2C6-72FB-B05E-EAC2-7C4481FF3D8A}"/>
              </a:ext>
            </a:extLst>
          </p:cNvPr>
          <p:cNvSpPr>
            <a:spLocks noGrp="1"/>
          </p:cNvSpPr>
          <p:nvPr>
            <p:ph type="sldNum" sz="quarter" idx="5"/>
          </p:nvPr>
        </p:nvSpPr>
        <p:spPr/>
        <p:txBody>
          <a:bodyPr/>
          <a:lstStyle/>
          <a:p>
            <a:fld id="{3B1EFD08-C94F-6048-8AD6-4B7ED2EB73E5}" type="slidenum">
              <a:rPr lang="en-US" smtClean="0"/>
              <a:pPr/>
              <a:t>3</a:t>
            </a:fld>
            <a:endParaRPr lang="en-US"/>
          </a:p>
        </p:txBody>
      </p:sp>
    </p:spTree>
    <p:extLst>
      <p:ext uri="{BB962C8B-B14F-4D97-AF65-F5344CB8AC3E}">
        <p14:creationId xmlns:p14="http://schemas.microsoft.com/office/powerpoint/2010/main" val="2266168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BF20-B3A9-649D-4BE1-C6A59C958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2C939-826A-DC77-D345-ED1BE941EA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C5FD5-046B-EA68-A958-04E4EF099375}"/>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900"/>
              </a:spcBef>
              <a:spcAft>
                <a:spcPts val="0"/>
              </a:spcAft>
              <a:buClrTx/>
              <a:buSzTx/>
              <a:buFontTx/>
              <a:buChar char="-"/>
              <a:tabLst/>
              <a:defRPr/>
            </a:pPr>
            <a:r>
              <a:rPr lang="en-US" dirty="0"/>
              <a:t>Where is found. Publicly available</a:t>
            </a:r>
          </a:p>
          <a:p>
            <a:pPr marL="171450" marR="0" lvl="0" indent="-171450" algn="l" defTabSz="914400" rtl="0" eaLnBrk="1" fontAlgn="auto" latinLnBrk="0" hangingPunct="1">
              <a:lnSpc>
                <a:spcPct val="100000"/>
              </a:lnSpc>
              <a:spcBef>
                <a:spcPts val="900"/>
              </a:spcBef>
              <a:spcAft>
                <a:spcPts val="0"/>
              </a:spcAft>
              <a:buClrTx/>
              <a:buSzTx/>
              <a:buFontTx/>
              <a:buChar char="-"/>
              <a:tabLst/>
              <a:defRPr/>
            </a:pPr>
            <a:r>
              <a:rPr lang="en-US" dirty="0"/>
              <a:t>10k entries</a:t>
            </a:r>
          </a:p>
        </p:txBody>
      </p:sp>
      <p:sp>
        <p:nvSpPr>
          <p:cNvPr id="5" name="Header Placeholder 4">
            <a:extLst>
              <a:ext uri="{FF2B5EF4-FFF2-40B4-BE49-F238E27FC236}">
                <a16:creationId xmlns:a16="http://schemas.microsoft.com/office/drawing/2014/main" id="{62764BB5-08C8-76B3-92AC-50DD41D0C166}"/>
              </a:ext>
            </a:extLst>
          </p:cNvPr>
          <p:cNvSpPr>
            <a:spLocks noGrp="1"/>
          </p:cNvSpPr>
          <p:nvPr>
            <p:ph type="hdr" sz="quarter" idx="4294967295"/>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3DBCF8E-8CBA-F104-1CD0-D707E92C4E5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8C0A2C6-72FB-B05E-EAC2-7C4481FF3D8A}"/>
              </a:ext>
            </a:extLst>
          </p:cNvPr>
          <p:cNvSpPr>
            <a:spLocks noGrp="1"/>
          </p:cNvSpPr>
          <p:nvPr>
            <p:ph type="sldNum" sz="quarter" idx="5"/>
          </p:nvPr>
        </p:nvSpPr>
        <p:spPr/>
        <p:txBody>
          <a:bodyPr/>
          <a:lstStyle/>
          <a:p>
            <a:fld id="{3B1EFD08-C94F-6048-8AD6-4B7ED2EB73E5}" type="slidenum">
              <a:rPr lang="en-US" smtClean="0"/>
              <a:pPr/>
              <a:t>4</a:t>
            </a:fld>
            <a:endParaRPr lang="en-US"/>
          </a:p>
        </p:txBody>
      </p:sp>
    </p:spTree>
    <p:extLst>
      <p:ext uri="{BB962C8B-B14F-4D97-AF65-F5344CB8AC3E}">
        <p14:creationId xmlns:p14="http://schemas.microsoft.com/office/powerpoint/2010/main" val="1699500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BF20-B3A9-649D-4BE1-C6A59C958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2C939-826A-DC77-D345-ED1BE941EA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C5FD5-046B-EA68-A958-04E4EF0993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900"/>
              </a:spcBef>
              <a:spcAft>
                <a:spcPts val="0"/>
              </a:spcAft>
              <a:buClrTx/>
              <a:buSzTx/>
              <a:buFontTx/>
              <a:buNone/>
              <a:tabLst/>
              <a:defRPr/>
            </a:pPr>
            <a:endParaRPr lang="en-US" dirty="0"/>
          </a:p>
        </p:txBody>
      </p:sp>
      <p:sp>
        <p:nvSpPr>
          <p:cNvPr id="5" name="Header Placeholder 4">
            <a:extLst>
              <a:ext uri="{FF2B5EF4-FFF2-40B4-BE49-F238E27FC236}">
                <a16:creationId xmlns:a16="http://schemas.microsoft.com/office/drawing/2014/main" id="{62764BB5-08C8-76B3-92AC-50DD41D0C166}"/>
              </a:ext>
            </a:extLst>
          </p:cNvPr>
          <p:cNvSpPr>
            <a:spLocks noGrp="1"/>
          </p:cNvSpPr>
          <p:nvPr>
            <p:ph type="hdr" sz="quarter" idx="4294967295"/>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3DBCF8E-8CBA-F104-1CD0-D707E92C4E5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8C0A2C6-72FB-B05E-EAC2-7C4481FF3D8A}"/>
              </a:ext>
            </a:extLst>
          </p:cNvPr>
          <p:cNvSpPr>
            <a:spLocks noGrp="1"/>
          </p:cNvSpPr>
          <p:nvPr>
            <p:ph type="sldNum" sz="quarter" idx="5"/>
          </p:nvPr>
        </p:nvSpPr>
        <p:spPr/>
        <p:txBody>
          <a:bodyPr/>
          <a:lstStyle/>
          <a:p>
            <a:fld id="{3B1EFD08-C94F-6048-8AD6-4B7ED2EB73E5}" type="slidenum">
              <a:rPr lang="en-US" smtClean="0"/>
              <a:pPr/>
              <a:t>5</a:t>
            </a:fld>
            <a:endParaRPr lang="en-US"/>
          </a:p>
        </p:txBody>
      </p:sp>
    </p:spTree>
    <p:extLst>
      <p:ext uri="{BB962C8B-B14F-4D97-AF65-F5344CB8AC3E}">
        <p14:creationId xmlns:p14="http://schemas.microsoft.com/office/powerpoint/2010/main" val="3232720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BF20-B3A9-649D-4BE1-C6A59C958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2C939-826A-DC77-D345-ED1BE941EA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C5FD5-046B-EA68-A958-04E4EF099375}"/>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900"/>
              </a:spcBef>
              <a:spcAft>
                <a:spcPts val="0"/>
              </a:spcAft>
              <a:buClrTx/>
              <a:buSzTx/>
              <a:buFontTx/>
              <a:buChar char="-"/>
              <a:tabLst/>
              <a:defRPr/>
            </a:pPr>
            <a:r>
              <a:rPr lang="en-US" dirty="0"/>
              <a:t>Normalized stacked </a:t>
            </a:r>
            <a:r>
              <a:rPr lang="en-US"/>
              <a:t>bar chart</a:t>
            </a:r>
            <a:endParaRPr lang="en-US" dirty="0"/>
          </a:p>
        </p:txBody>
      </p:sp>
      <p:sp>
        <p:nvSpPr>
          <p:cNvPr id="5" name="Header Placeholder 4">
            <a:extLst>
              <a:ext uri="{FF2B5EF4-FFF2-40B4-BE49-F238E27FC236}">
                <a16:creationId xmlns:a16="http://schemas.microsoft.com/office/drawing/2014/main" id="{62764BB5-08C8-76B3-92AC-50DD41D0C166}"/>
              </a:ext>
            </a:extLst>
          </p:cNvPr>
          <p:cNvSpPr>
            <a:spLocks noGrp="1"/>
          </p:cNvSpPr>
          <p:nvPr>
            <p:ph type="hdr" sz="quarter" idx="4294967295"/>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3DBCF8E-8CBA-F104-1CD0-D707E92C4E5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8C0A2C6-72FB-B05E-EAC2-7C4481FF3D8A}"/>
              </a:ext>
            </a:extLst>
          </p:cNvPr>
          <p:cNvSpPr>
            <a:spLocks noGrp="1"/>
          </p:cNvSpPr>
          <p:nvPr>
            <p:ph type="sldNum" sz="quarter" idx="5"/>
          </p:nvPr>
        </p:nvSpPr>
        <p:spPr/>
        <p:txBody>
          <a:bodyPr/>
          <a:lstStyle/>
          <a:p>
            <a:fld id="{3B1EFD08-C94F-6048-8AD6-4B7ED2EB73E5}" type="slidenum">
              <a:rPr lang="en-US" smtClean="0"/>
              <a:pPr/>
              <a:t>6</a:t>
            </a:fld>
            <a:endParaRPr lang="en-US"/>
          </a:p>
        </p:txBody>
      </p:sp>
    </p:spTree>
    <p:extLst>
      <p:ext uri="{BB962C8B-B14F-4D97-AF65-F5344CB8AC3E}">
        <p14:creationId xmlns:p14="http://schemas.microsoft.com/office/powerpoint/2010/main" val="325023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 Random Forest</a:t>
            </a:r>
          </a:p>
          <a:p>
            <a:pPr marL="171450" marR="0" lvl="0" indent="-171450" algn="l" defTabSz="914400" rtl="0" eaLnBrk="1" fontAlgn="auto" latinLnBrk="0" hangingPunct="1">
              <a:lnSpc>
                <a:spcPct val="100000"/>
              </a:lnSpc>
              <a:spcBef>
                <a:spcPts val="900"/>
              </a:spcBef>
              <a:spcAft>
                <a:spcPts val="0"/>
              </a:spcAft>
              <a:buClrTx/>
              <a:buSzTx/>
              <a:buFontTx/>
              <a:buChar char="-"/>
              <a:tabLst/>
              <a:defRPr/>
            </a:pPr>
            <a:r>
              <a:rPr lang="en-US" dirty="0"/>
              <a:t>Selected Parameters &amp; Cross validation</a:t>
            </a:r>
          </a:p>
          <a:p>
            <a:pPr marL="171450" marR="0" lvl="0" indent="-171450" algn="l" defTabSz="914400" rtl="0" eaLnBrk="1" fontAlgn="auto" latinLnBrk="0" hangingPunct="1">
              <a:lnSpc>
                <a:spcPct val="100000"/>
              </a:lnSpc>
              <a:spcBef>
                <a:spcPts val="900"/>
              </a:spcBef>
              <a:spcAft>
                <a:spcPts val="0"/>
              </a:spcAft>
              <a:buClrTx/>
              <a:buSzTx/>
              <a:buFontTx/>
              <a:buChar char="-"/>
              <a:tabLst/>
              <a:defRPr/>
            </a:pPr>
            <a:r>
              <a:rPr lang="en-US" dirty="0"/>
              <a:t>Executions &amp; score</a:t>
            </a:r>
          </a:p>
          <a:p>
            <a:pPr marL="171450" indent="-171450">
              <a:buFontTx/>
              <a:buChar char="-"/>
            </a:pPr>
            <a:r>
              <a:rPr lang="en-US" dirty="0"/>
              <a:t>Best Parameters</a:t>
            </a:r>
          </a:p>
        </p:txBody>
      </p:sp>
      <p:sp>
        <p:nvSpPr>
          <p:cNvPr id="4" name="Footer Placeholder 3"/>
          <p:cNvSpPr>
            <a:spLocks noGrp="1"/>
          </p:cNvSpPr>
          <p:nvPr>
            <p:ph type="ftr" sz="quarter" idx="4"/>
          </p:nvPr>
        </p:nvSpPr>
        <p:spPr/>
        <p:txBody>
          <a:bodyPr/>
          <a:lstStyle/>
          <a:p>
            <a:r>
              <a:rPr lang="en-US"/>
              <a:t>© 2024 Cognizant | Private</a:t>
            </a:r>
          </a:p>
        </p:txBody>
      </p:sp>
      <p:sp>
        <p:nvSpPr>
          <p:cNvPr id="5" name="Slide Number Placeholder 4"/>
          <p:cNvSpPr>
            <a:spLocks noGrp="1"/>
          </p:cNvSpPr>
          <p:nvPr>
            <p:ph type="sldNum" sz="quarter" idx="5"/>
          </p:nvPr>
        </p:nvSpPr>
        <p:spPr/>
        <p:txBody>
          <a:bodyPr/>
          <a:lstStyle/>
          <a:p>
            <a:fld id="{3B1EFD08-C94F-6048-8AD6-4B7ED2EB73E5}" type="slidenum">
              <a:rPr lang="en-US" smtClean="0"/>
              <a:pPr/>
              <a:t>8</a:t>
            </a:fld>
            <a:endParaRPr lang="en-US"/>
          </a:p>
        </p:txBody>
      </p:sp>
    </p:spTree>
    <p:extLst>
      <p:ext uri="{BB962C8B-B14F-4D97-AF65-F5344CB8AC3E}">
        <p14:creationId xmlns:p14="http://schemas.microsoft.com/office/powerpoint/2010/main" val="1003996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D5E26FE2-A403-6EE5-B415-DBD9EEA45026}"/>
              </a:ext>
            </a:extLst>
          </p:cNvPr>
          <p:cNvSpPr>
            <a:spLocks noGrp="1"/>
          </p:cNvSpPr>
          <p:nvPr>
            <p:ph type="hdr" sz="quarter" idx="4294967295"/>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8B7A034-2C1D-0EC4-C787-0FF206654612}"/>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81324BF-A7A7-B426-DA75-D0AD76503FED}"/>
              </a:ext>
            </a:extLst>
          </p:cNvPr>
          <p:cNvSpPr>
            <a:spLocks noGrp="1"/>
          </p:cNvSpPr>
          <p:nvPr>
            <p:ph type="sldNum" sz="quarter" idx="5"/>
          </p:nvPr>
        </p:nvSpPr>
        <p:spPr/>
        <p:txBody>
          <a:bodyPr/>
          <a:lstStyle/>
          <a:p>
            <a:fld id="{3B1EFD08-C94F-6048-8AD6-4B7ED2EB73E5}" type="slidenum">
              <a:rPr lang="en-US" smtClean="0"/>
              <a:pPr/>
              <a:t>9</a:t>
            </a:fld>
            <a:endParaRPr lang="en-US"/>
          </a:p>
        </p:txBody>
      </p:sp>
    </p:spTree>
    <p:extLst>
      <p:ext uri="{BB962C8B-B14F-4D97-AF65-F5344CB8AC3E}">
        <p14:creationId xmlns:p14="http://schemas.microsoft.com/office/powerpoint/2010/main" val="3955570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D5E26FE2-A403-6EE5-B415-DBD9EEA45026}"/>
              </a:ext>
            </a:extLst>
          </p:cNvPr>
          <p:cNvSpPr>
            <a:spLocks noGrp="1"/>
          </p:cNvSpPr>
          <p:nvPr>
            <p:ph type="hdr" sz="quarter" idx="4294967295"/>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8B7A034-2C1D-0EC4-C787-0FF206654612}"/>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81324BF-A7A7-B426-DA75-D0AD76503FED}"/>
              </a:ext>
            </a:extLst>
          </p:cNvPr>
          <p:cNvSpPr>
            <a:spLocks noGrp="1"/>
          </p:cNvSpPr>
          <p:nvPr>
            <p:ph type="sldNum" sz="quarter" idx="5"/>
          </p:nvPr>
        </p:nvSpPr>
        <p:spPr/>
        <p:txBody>
          <a:bodyPr/>
          <a:lstStyle/>
          <a:p>
            <a:fld id="{3B1EFD08-C94F-6048-8AD6-4B7ED2EB73E5}" type="slidenum">
              <a:rPr lang="en-US" smtClean="0"/>
              <a:pPr/>
              <a:t>10</a:t>
            </a:fld>
            <a:endParaRPr lang="en-US"/>
          </a:p>
        </p:txBody>
      </p:sp>
    </p:spTree>
    <p:extLst>
      <p:ext uri="{BB962C8B-B14F-4D97-AF65-F5344CB8AC3E}">
        <p14:creationId xmlns:p14="http://schemas.microsoft.com/office/powerpoint/2010/main" val="1208658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600379" y="2407182"/>
            <a:ext cx="8991244"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a:ln>
                  <a:noFill/>
                </a:ln>
                <a:solidFill>
                  <a:srgbClr val="FFFFFF"/>
                </a:solidFill>
                <a:effectLst/>
                <a:uLnTx/>
                <a:uFillTx/>
              </a:rPr>
              <a:t>COVERS</a:t>
            </a:r>
            <a:endParaRPr kumimoji="0" lang="en-US" sz="72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33435841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1 - gradient 3">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30394C-5C91-9DEE-E78B-8B2737F22E88}"/>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6/13/2024</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227006361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1">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6/13/2024</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3" name="Picture 2">
            <a:extLst>
              <a:ext uri="{FF2B5EF4-FFF2-40B4-BE49-F238E27FC236}">
                <a16:creationId xmlns:a16="http://schemas.microsoft.com/office/drawing/2014/main" id="{B400FEF8-3A34-CD8C-A6FB-CE13CAA3B7DD}"/>
              </a:ext>
            </a:extLst>
          </p:cNvPr>
          <p:cNvPicPr>
            <a:picLocks noChangeAspect="1"/>
          </p:cNvPicPr>
          <p:nvPr userDrawn="1"/>
        </p:nvPicPr>
        <p:blipFill>
          <a:blip r:embed="rId2"/>
          <a:stretch>
            <a:fillRect/>
          </a:stretch>
        </p:blipFill>
        <p:spPr>
          <a:xfrm rot="16200000">
            <a:off x="4555191"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a:t>Click to add</a:t>
            </a:r>
            <a:br>
              <a:rPr lang="en-US"/>
            </a:br>
            <a:r>
              <a:rPr lang="en-US"/>
              <a:t>divider title</a:t>
            </a:r>
          </a:p>
        </p:txBody>
      </p:sp>
      <p:pic>
        <p:nvPicPr>
          <p:cNvPr id="6" name="Cognizant Logo_rgb_rev_2023" descr="Cognizant logo reversed, SVG format">
            <a:extLst>
              <a:ext uri="{FF2B5EF4-FFF2-40B4-BE49-F238E27FC236}">
                <a16:creationId xmlns:a16="http://schemas.microsoft.com/office/drawing/2014/main" id="{82FF47A8-7CF0-F27D-023E-57FE9B71381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89766627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2">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6/13/2024</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D7B5A0F4-9AAB-4DDF-CF55-9A7C1A97CF2F}"/>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a:t>Click to add</a:t>
            </a:r>
            <a:br>
              <a:rPr lang="en-US"/>
            </a:br>
            <a:r>
              <a:rPr lang="en-US"/>
              <a:t>divider title</a:t>
            </a:r>
          </a:p>
        </p:txBody>
      </p:sp>
      <p:pic>
        <p:nvPicPr>
          <p:cNvPr id="3" name="Cognizant Logo_rgb_rev_2023" descr="Cognizant logo reversed, SVG format">
            <a:extLst>
              <a:ext uri="{FF2B5EF4-FFF2-40B4-BE49-F238E27FC236}">
                <a16:creationId xmlns:a16="http://schemas.microsoft.com/office/drawing/2014/main" id="{10928C0D-93E9-B015-DAA2-F15DE1B8AA5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69366866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3">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a:t>Click icon, drag, or paste to add picture</a:t>
            </a:r>
          </a:p>
        </p:txBody>
      </p:sp>
      <p:pic>
        <p:nvPicPr>
          <p:cNvPr id="10" name="Picture 9">
            <a:extLst>
              <a:ext uri="{FF2B5EF4-FFF2-40B4-BE49-F238E27FC236}">
                <a16:creationId xmlns:a16="http://schemas.microsoft.com/office/drawing/2014/main" id="{A7CFA061-257C-B680-CB8A-410FE77C6A85}"/>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a:t>Click to add </a:t>
            </a:r>
            <a:br>
              <a:rPr lang="en-US"/>
            </a:br>
            <a:r>
              <a:rPr lang="en-US"/>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6/13/2024</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pic>
        <p:nvPicPr>
          <p:cNvPr id="3" name="Cognizant Logo_rgb_rev_2023" descr="Cognizant logo reversed, SVG format">
            <a:extLst>
              <a:ext uri="{FF2B5EF4-FFF2-40B4-BE49-F238E27FC236}">
                <a16:creationId xmlns:a16="http://schemas.microsoft.com/office/drawing/2014/main" id="{9CDEB77C-83A9-471E-0DD7-632772E158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0437983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1">
    <p:bg>
      <p:bgRef idx="1001">
        <a:schemeClr val="bg2"/>
      </p:bgRef>
    </p:bg>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DF08015-38F6-54F7-EFDB-1C1EAF004ABF}"/>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a:t>Click icon, drag, or paste to add picture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rotWithShape="1">
          <a:blip r:embed="rId2"/>
          <a:srcRect t="20568"/>
          <a:stretch/>
        </p:blipFill>
        <p:spPr>
          <a:xfrm rot="16200000">
            <a:off x="-86681" y="86681"/>
            <a:ext cx="6858000" cy="6684639"/>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a:t>Click to add </a:t>
            </a:r>
            <a:br>
              <a:rPr lang="en-US"/>
            </a:br>
            <a:r>
              <a:rPr lang="en-US"/>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6/13/2024</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sp>
        <p:nvSpPr>
          <p:cNvPr id="7" name="Table Placeholder 6">
            <a:extLst>
              <a:ext uri="{FF2B5EF4-FFF2-40B4-BE49-F238E27FC236}">
                <a16:creationId xmlns:a16="http://schemas.microsoft.com/office/drawing/2014/main" id="{E6CF90BD-F1D4-0D82-4CDD-222505B22CE8}"/>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248096880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2">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0D8AB6-3AED-7935-402A-4053B324B5CB}"/>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a:t>Click icon, drag, or paste to add picture</a:t>
            </a:r>
          </a:p>
        </p:txBody>
      </p:sp>
      <p:pic>
        <p:nvPicPr>
          <p:cNvPr id="26" name="Picture 25">
            <a:extLst>
              <a:ext uri="{FF2B5EF4-FFF2-40B4-BE49-F238E27FC236}">
                <a16:creationId xmlns:a16="http://schemas.microsoft.com/office/drawing/2014/main" id="{2E287986-5735-CAAE-7F1D-D641F5BF13F7}"/>
              </a:ext>
            </a:extLst>
          </p:cNvPr>
          <p:cNvPicPr>
            <a:picLocks noChangeAspect="1"/>
          </p:cNvPicPr>
          <p:nvPr userDrawn="1"/>
        </p:nvPicPr>
        <p:blipFill rotWithShape="1">
          <a:blip r:embed="rId2"/>
          <a:srcRect t="20568"/>
          <a:stretch/>
        </p:blipFill>
        <p:spPr>
          <a:xfrm rot="16200000">
            <a:off x="-86682" y="86681"/>
            <a:ext cx="6858000" cy="6684637"/>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a:t>Click to add </a:t>
            </a:r>
            <a:br>
              <a:rPr lang="en-US"/>
            </a:br>
            <a:r>
              <a:rPr lang="en-US"/>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6/13/2024</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sp>
        <p:nvSpPr>
          <p:cNvPr id="5" name="Table Placeholder 6">
            <a:extLst>
              <a:ext uri="{FF2B5EF4-FFF2-40B4-BE49-F238E27FC236}">
                <a16:creationId xmlns:a16="http://schemas.microsoft.com/office/drawing/2014/main" id="{E57C6CAD-0EE0-4D1F-585B-3C9CA1A4DCF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85884541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3">
    <p:bg>
      <p:bgRef idx="1001">
        <a:schemeClr val="bg2"/>
      </p:bgRef>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E083EF2-B9ED-A8EB-E84E-F0E0FBE4C14E}"/>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a:t>Click icon, drag, or paste to add picture</a:t>
            </a:r>
          </a:p>
        </p:txBody>
      </p:sp>
      <p:pic>
        <p:nvPicPr>
          <p:cNvPr id="24" name="Picture 23">
            <a:extLst>
              <a:ext uri="{FF2B5EF4-FFF2-40B4-BE49-F238E27FC236}">
                <a16:creationId xmlns:a16="http://schemas.microsoft.com/office/drawing/2014/main" id="{D3B5FB7A-3A13-9083-843A-06B731B02439}"/>
              </a:ext>
            </a:extLst>
          </p:cNvPr>
          <p:cNvPicPr>
            <a:picLocks noChangeAspect="1"/>
          </p:cNvPicPr>
          <p:nvPr userDrawn="1"/>
        </p:nvPicPr>
        <p:blipFill rotWithShape="1">
          <a:blip r:embed="rId2"/>
          <a:srcRect t="20568"/>
          <a:stretch/>
        </p:blipFill>
        <p:spPr>
          <a:xfrm rot="16200000">
            <a:off x="-86681" y="86682"/>
            <a:ext cx="6858000" cy="668463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a:t>Click to add </a:t>
            </a:r>
            <a:br>
              <a:rPr lang="en-US"/>
            </a:br>
            <a:r>
              <a:rPr lang="en-US"/>
              <a:t>divider title </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6/13/2024</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a:p>
        </p:txBody>
      </p:sp>
      <p:sp>
        <p:nvSpPr>
          <p:cNvPr id="3" name="Table Placeholder 6">
            <a:extLst>
              <a:ext uri="{FF2B5EF4-FFF2-40B4-BE49-F238E27FC236}">
                <a16:creationId xmlns:a16="http://schemas.microsoft.com/office/drawing/2014/main" id="{14B17B9E-37F1-2E25-4E4D-4BE64E780B0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36951033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4 - gradient 1">
    <p:bg>
      <p:bgRef idx="1001">
        <a:schemeClr val="bg1"/>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a:t>Click icon, drag, or paste to add picture</a:t>
            </a:r>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a:t>Click to add divider title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6/13/2024</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a:p>
        </p:txBody>
      </p:sp>
    </p:spTree>
    <p:extLst>
      <p:ext uri="{BB962C8B-B14F-4D97-AF65-F5344CB8AC3E}">
        <p14:creationId xmlns:p14="http://schemas.microsoft.com/office/powerpoint/2010/main" val="323640641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4 - gradient 2">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231D93-F448-189B-0481-564A24064BF8}"/>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6/13/2024</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a:t>Click to add divider title</a:t>
            </a:r>
          </a:p>
        </p:txBody>
      </p:sp>
    </p:spTree>
    <p:extLst>
      <p:ext uri="{BB962C8B-B14F-4D97-AF65-F5344CB8AC3E}">
        <p14:creationId xmlns:p14="http://schemas.microsoft.com/office/powerpoint/2010/main" val="182028784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4 - gradient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C6B776-428C-5C39-6B96-46437F782E11}"/>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6/13/2024</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a:t>Click to add divider title</a:t>
            </a:r>
          </a:p>
        </p:txBody>
      </p:sp>
    </p:spTree>
    <p:extLst>
      <p:ext uri="{BB962C8B-B14F-4D97-AF65-F5344CB8AC3E}">
        <p14:creationId xmlns:p14="http://schemas.microsoft.com/office/powerpoint/2010/main" val="227114782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1">
    <p:bg bwMode="auto">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373-B954-E6CF-C9C8-9AC20DDB2431}"/>
              </a:ext>
            </a:extLst>
          </p:cNvPr>
          <p:cNvSpPr>
            <a:spLocks noGrp="1"/>
          </p:cNvSpPr>
          <p:nvPr>
            <p:ph type="ctrTitle" hasCustomPrompt="1"/>
          </p:nvPr>
        </p:nvSpPr>
        <p:spPr bwMode="white">
          <a:xfrm>
            <a:off x="1005839" y="2936367"/>
            <a:ext cx="4023360" cy="997196"/>
          </a:xfrm>
        </p:spPr>
        <p:txBody>
          <a:bodyPr anchor="b"/>
          <a:lstStyle>
            <a:lvl1pPr algn="l">
              <a:defRPr sz="3600" b="1"/>
            </a:lvl1pPr>
          </a:lstStyle>
          <a:p>
            <a:r>
              <a:rPr lang="en-US"/>
              <a:t>Click to add title Arial 36pt bold</a:t>
            </a:r>
          </a:p>
        </p:txBody>
      </p:sp>
      <p:sp>
        <p:nvSpPr>
          <p:cNvPr id="3" name="Subtitle 2">
            <a:extLst>
              <a:ext uri="{FF2B5EF4-FFF2-40B4-BE49-F238E27FC236}">
                <a16:creationId xmlns:a16="http://schemas.microsoft.com/office/drawing/2014/main" id="{0C972F9C-09A7-DBD8-2D67-0D748097DF24}"/>
              </a:ext>
            </a:extLst>
          </p:cNvPr>
          <p:cNvSpPr>
            <a:spLocks noGrp="1"/>
          </p:cNvSpPr>
          <p:nvPr>
            <p:ph type="subTitle" idx="1" hasCustomPrompt="1"/>
          </p:nvPr>
        </p:nvSpPr>
        <p:spPr bwMode="white">
          <a:xfrm>
            <a:off x="1005839" y="4187952"/>
            <a:ext cx="4023360" cy="332399"/>
          </a:xfrm>
        </p:spPr>
        <p:txBody>
          <a:bodyPr>
            <a:spAutoFit/>
          </a:bodyPr>
          <a:lstStyle>
            <a:lvl1pPr marL="0" indent="0" algn="l">
              <a:lnSpc>
                <a:spcPct val="90000"/>
              </a:lnSpc>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6" name="Text Placeholder 15">
            <a:extLst>
              <a:ext uri="{FF2B5EF4-FFF2-40B4-BE49-F238E27FC236}">
                <a16:creationId xmlns:a16="http://schemas.microsoft.com/office/drawing/2014/main" id="{368BAD18-89D3-751D-5AD5-9D192969E4B8}"/>
              </a:ext>
            </a:extLst>
          </p:cNvPr>
          <p:cNvSpPr>
            <a:spLocks noGrp="1"/>
          </p:cNvSpPr>
          <p:nvPr>
            <p:ph type="body" sz="quarter" idx="13" hasCustomPrompt="1"/>
          </p:nvPr>
        </p:nvSpPr>
        <p:spPr bwMode="white">
          <a:xfrm>
            <a:off x="1005840" y="5221923"/>
            <a:ext cx="4023360" cy="187359"/>
          </a:xfrm>
        </p:spPr>
        <p:txBody>
          <a:bodyPr>
            <a:spAutoFit/>
          </a:bodyPr>
          <a:lstStyle>
            <a:lvl1pPr marL="0" indent="0">
              <a:buNone/>
              <a:defRPr sz="1200"/>
            </a:lvl1pPr>
          </a:lstStyle>
          <a:p>
            <a:pPr lvl="0"/>
            <a:r>
              <a:rPr lang="en-US"/>
              <a:t>Click to add date</a:t>
            </a:r>
          </a:p>
        </p:txBody>
      </p:sp>
      <p:pic>
        <p:nvPicPr>
          <p:cNvPr id="5" name="Cognizant Logo_rgb_rev_2023">
            <a:extLst>
              <a:ext uri="{FF2B5EF4-FFF2-40B4-BE49-F238E27FC236}">
                <a16:creationId xmlns:a16="http://schemas.microsoft.com/office/drawing/2014/main" id="{6D31EA89-5C1D-DE6B-0A5E-E426A85A66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141" y="534665"/>
            <a:ext cx="1783080" cy="312988"/>
          </a:xfrm>
          <a:prstGeom prst="rect">
            <a:avLst/>
          </a:prstGeom>
        </p:spPr>
      </p:pic>
      <p:sp>
        <p:nvSpPr>
          <p:cNvPr id="4" name="Date Placeholder 3">
            <a:extLst>
              <a:ext uri="{FF2B5EF4-FFF2-40B4-BE49-F238E27FC236}">
                <a16:creationId xmlns:a16="http://schemas.microsoft.com/office/drawing/2014/main" id="{F704D708-80D4-E81A-396C-38F535D61CAA}"/>
              </a:ext>
            </a:extLst>
          </p:cNvPr>
          <p:cNvSpPr>
            <a:spLocks noGrp="1"/>
          </p:cNvSpPr>
          <p:nvPr>
            <p:ph type="dt" sz="half" idx="14"/>
          </p:nvPr>
        </p:nvSpPr>
        <p:spPr bwMode="white"/>
        <p:txBody>
          <a:bodyPr/>
          <a:lstStyle/>
          <a:p>
            <a:fld id="{286A2542-7993-A342-B210-6752144F2E92}" type="datetime1">
              <a:rPr lang="en-US" smtClean="0"/>
              <a:t>6/13/2024</a:t>
            </a:fld>
            <a:endParaRPr lang="en-US"/>
          </a:p>
        </p:txBody>
      </p:sp>
      <p:sp>
        <p:nvSpPr>
          <p:cNvPr id="6" name="Footer Placeholder 5">
            <a:extLst>
              <a:ext uri="{FF2B5EF4-FFF2-40B4-BE49-F238E27FC236}">
                <a16:creationId xmlns:a16="http://schemas.microsoft.com/office/drawing/2014/main" id="{A7F602FB-08B6-9224-2ED9-82E1EB902A97}"/>
              </a:ext>
            </a:extLst>
          </p:cNvPr>
          <p:cNvSpPr>
            <a:spLocks noGrp="1"/>
          </p:cNvSpPr>
          <p:nvPr>
            <p:ph type="ftr" sz="quarter" idx="15"/>
          </p:nvPr>
        </p:nvSpPr>
        <p:spPr bwMode="white">
          <a:xfrm>
            <a:off x="1005840" y="6400800"/>
            <a:ext cx="1371600" cy="228600"/>
          </a:xfrm>
        </p:spPr>
        <p:txBody>
          <a:bodyPr/>
          <a:lstStyle/>
          <a:p>
            <a:r>
              <a:rPr lang="en-US"/>
              <a:t>© 2024 Cognizant | Private</a:t>
            </a:r>
          </a:p>
        </p:txBody>
      </p:sp>
      <p:sp>
        <p:nvSpPr>
          <p:cNvPr id="12" name="Slide Number Placeholder 11">
            <a:extLst>
              <a:ext uri="{FF2B5EF4-FFF2-40B4-BE49-F238E27FC236}">
                <a16:creationId xmlns:a16="http://schemas.microsoft.com/office/drawing/2014/main" id="{C08A7654-3A43-87A9-ABBA-350B88EB467E}"/>
              </a:ext>
            </a:extLst>
          </p:cNvPr>
          <p:cNvSpPr>
            <a:spLocks noGrp="1"/>
          </p:cNvSpPr>
          <p:nvPr>
            <p:ph type="sldNum" sz="quarter" idx="16"/>
          </p:nvPr>
        </p:nvSpPr>
        <p:spPr bwMode="white"/>
        <p:txBody>
          <a:bodyPr/>
          <a:lstStyle/>
          <a:p>
            <a:fld id="{38826FC0-333C-E549-9FA3-0EE43DF298A3}" type="slidenum">
              <a:rPr lang="en-US" smtClean="0"/>
              <a:pPr/>
              <a:t>‹#›</a:t>
            </a:fld>
            <a:endParaRPr lang="en-US"/>
          </a:p>
        </p:txBody>
      </p:sp>
      <p:pic>
        <p:nvPicPr>
          <p:cNvPr id="14" name="Picture 13">
            <a:extLst>
              <a:ext uri="{FF2B5EF4-FFF2-40B4-BE49-F238E27FC236}">
                <a16:creationId xmlns:a16="http://schemas.microsoft.com/office/drawing/2014/main" id="{D0F03245-CDE7-48AA-BD1B-F0D6935521F6}"/>
              </a:ext>
            </a:extLst>
          </p:cNvPr>
          <p:cNvPicPr>
            <a:picLocks noChangeAspect="1"/>
          </p:cNvPicPr>
          <p:nvPr/>
        </p:nvPicPr>
        <p:blipFill rotWithShape="1">
          <a:blip r:embed="rId4">
            <a:alphaModFix/>
          </a:blip>
          <a:srcRect l="-2" r="-9" b="23"/>
          <a:stretch/>
        </p:blipFill>
        <p:spPr>
          <a:xfrm>
            <a:off x="5221960" y="-2"/>
            <a:ext cx="6970040" cy="6858002"/>
          </a:xfrm>
          <a:prstGeom prst="rect">
            <a:avLst/>
          </a:prstGeom>
        </p:spPr>
      </p:pic>
    </p:spTree>
    <p:extLst>
      <p:ext uri="{BB962C8B-B14F-4D97-AF65-F5344CB8AC3E}">
        <p14:creationId xmlns:p14="http://schemas.microsoft.com/office/powerpoint/2010/main" val="838431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5 - gradient 1">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000023D-E955-5182-3282-0810B76F4603}"/>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3" name="Picture Placeholder 42">
            <a:extLst>
              <a:ext uri="{FF2B5EF4-FFF2-40B4-BE49-F238E27FC236}">
                <a16:creationId xmlns:a16="http://schemas.microsoft.com/office/drawing/2014/main" id="{EC842FEB-95BB-4FB4-3FA3-1E474B85B1F9}"/>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6/13/2024</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a:p>
        </p:txBody>
      </p:sp>
      <p:sp>
        <p:nvSpPr>
          <p:cNvPr id="44" name="Title 43">
            <a:extLst>
              <a:ext uri="{FF2B5EF4-FFF2-40B4-BE49-F238E27FC236}">
                <a16:creationId xmlns:a16="http://schemas.microsoft.com/office/drawing/2014/main" id="{B01F0658-A406-0A81-8740-42D0296493A0}"/>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a:t>Click to edit </a:t>
            </a:r>
            <a:br>
              <a:rPr lang="en-US"/>
            </a:br>
            <a:r>
              <a:rPr lang="en-US"/>
              <a:t>divider title</a:t>
            </a:r>
          </a:p>
        </p:txBody>
      </p:sp>
    </p:spTree>
    <p:extLst>
      <p:ext uri="{BB962C8B-B14F-4D97-AF65-F5344CB8AC3E}">
        <p14:creationId xmlns:p14="http://schemas.microsoft.com/office/powerpoint/2010/main" val="202631416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5 - gradient 2">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409E97D-0361-7DD7-5A21-A33316BCCCD6}"/>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6/13/2024</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a:p>
        </p:txBody>
      </p:sp>
      <p:sp>
        <p:nvSpPr>
          <p:cNvPr id="2" name="Picture Placeholder 1">
            <a:extLst>
              <a:ext uri="{FF2B5EF4-FFF2-40B4-BE49-F238E27FC236}">
                <a16:creationId xmlns:a16="http://schemas.microsoft.com/office/drawing/2014/main" id="{C783E89B-070C-A8F7-620B-402672D863BE}"/>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a:t>Click icon, drag, or paste to add picture</a:t>
            </a:r>
          </a:p>
        </p:txBody>
      </p:sp>
      <p:sp>
        <p:nvSpPr>
          <p:cNvPr id="3" name="Title 43">
            <a:extLst>
              <a:ext uri="{FF2B5EF4-FFF2-40B4-BE49-F238E27FC236}">
                <a16:creationId xmlns:a16="http://schemas.microsoft.com/office/drawing/2014/main" id="{6F701354-590A-2F87-01D8-E966A92E9AC2}"/>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a:t>Click to edit </a:t>
            </a:r>
            <a:br>
              <a:rPr lang="en-US"/>
            </a:br>
            <a:r>
              <a:rPr lang="en-US"/>
              <a:t>divider title</a:t>
            </a:r>
          </a:p>
        </p:txBody>
      </p:sp>
    </p:spTree>
    <p:extLst>
      <p:ext uri="{BB962C8B-B14F-4D97-AF65-F5344CB8AC3E}">
        <p14:creationId xmlns:p14="http://schemas.microsoft.com/office/powerpoint/2010/main" val="142995245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5 - gradient 3">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4C4F196-D7A9-ED2E-C141-813614D36A3A}"/>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6/13/2024</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a:p>
        </p:txBody>
      </p:sp>
      <p:sp>
        <p:nvSpPr>
          <p:cNvPr id="2" name="Picture Placeholder 1">
            <a:extLst>
              <a:ext uri="{FF2B5EF4-FFF2-40B4-BE49-F238E27FC236}">
                <a16:creationId xmlns:a16="http://schemas.microsoft.com/office/drawing/2014/main" id="{4C31AD8D-BE37-52EE-F12C-2DD4458EFD1C}"/>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a:t>Click icon, drag, or paste to add picture</a:t>
            </a:r>
          </a:p>
        </p:txBody>
      </p:sp>
      <p:sp>
        <p:nvSpPr>
          <p:cNvPr id="3" name="Title 43">
            <a:extLst>
              <a:ext uri="{FF2B5EF4-FFF2-40B4-BE49-F238E27FC236}">
                <a16:creationId xmlns:a16="http://schemas.microsoft.com/office/drawing/2014/main" id="{142A0D92-C0EF-2935-ECF6-3D38467DA7E3}"/>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a:t>Click to edit </a:t>
            </a:r>
            <a:br>
              <a:rPr lang="en-US"/>
            </a:br>
            <a:r>
              <a:rPr lang="en-US"/>
              <a:t>divider title</a:t>
            </a:r>
          </a:p>
        </p:txBody>
      </p:sp>
    </p:spTree>
    <p:extLst>
      <p:ext uri="{BB962C8B-B14F-4D97-AF65-F5344CB8AC3E}">
        <p14:creationId xmlns:p14="http://schemas.microsoft.com/office/powerpoint/2010/main" val="316736071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951966" y="2407183"/>
            <a:ext cx="10288073"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a:ln>
                  <a:noFill/>
                </a:ln>
                <a:solidFill>
                  <a:srgbClr val="FFFFFF"/>
                </a:solidFill>
                <a:effectLst/>
                <a:uLnTx/>
                <a:uFillTx/>
              </a:rPr>
              <a:t>CONTENT</a:t>
            </a:r>
            <a:endParaRPr kumimoji="0" lang="en-US" sz="72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984837384"/>
      </p:ext>
    </p:extLst>
  </p:cSld>
  <p:clrMapOvr>
    <a:overrideClrMapping bg1="dk1" tx1="lt1" bg2="dk2" tx2="lt2" accent1="accent1" accent2="accent2" accent3="accent3" accent4="accent4" accent5="accent5" accent6="accent6" hlink="hlink" folHlink="folHlink"/>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BB14CF30-9A72-6841-BB42-CFA3EC5EE1FA}" type="datetime1">
              <a:rPr lang="en-US" smtClean="0"/>
              <a:t>6/13/2024</a:t>
            </a:fld>
            <a:endParaRPr lang="en-US"/>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2154143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per head, sub head, footnote - Super head, sub head, footnot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2"/>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2"/>
                </a:solidFill>
              </a:defRPr>
            </a:lvl1pPr>
          </a:lstStyle>
          <a:p>
            <a:pPr lvl="0"/>
            <a:r>
              <a:rPr lang="en-US"/>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accent6">
                    <a:lumMod val="50000"/>
                  </a:schemeClr>
                </a:solidFill>
              </a:defRPr>
            </a:lvl1pPr>
          </a:lstStyle>
          <a:p>
            <a:pPr lvl="0"/>
            <a:r>
              <a:rPr lang="en-US"/>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B567F918-D731-F949-BFA2-99DC86212F53}" type="datetime1">
              <a:rPr lang="en-US" smtClean="0"/>
              <a:t>6/13/2024</a:t>
            </a:fld>
            <a:endParaRPr lang="en-US"/>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2024 Cognizant | Private</a:t>
            </a:r>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1092329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AE93934B-F4CE-AD9A-35D6-CC331792B5C3}"/>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a:t>Click to add title</a:t>
            </a:r>
          </a:p>
        </p:txBody>
      </p:sp>
      <p:sp>
        <p:nvSpPr>
          <p:cNvPr id="3" name="Date Placeholder 2">
            <a:extLst>
              <a:ext uri="{FF2B5EF4-FFF2-40B4-BE49-F238E27FC236}">
                <a16:creationId xmlns:a16="http://schemas.microsoft.com/office/drawing/2014/main" id="{84022F7E-4713-F54B-0D06-50B8F5080741}"/>
              </a:ext>
            </a:extLst>
          </p:cNvPr>
          <p:cNvSpPr>
            <a:spLocks noGrp="1"/>
          </p:cNvSpPr>
          <p:nvPr>
            <p:ph type="dt" sz="half" idx="10"/>
          </p:nvPr>
        </p:nvSpPr>
        <p:spPr/>
        <p:txBody>
          <a:bodyPr/>
          <a:lstStyle/>
          <a:p>
            <a:fld id="{CD6FB6BF-6617-D64D-B620-750DF5173AE2}" type="datetime1">
              <a:rPr lang="en-US" smtClean="0"/>
              <a:t>6/13/2024</a:t>
            </a:fld>
            <a:endParaRPr lang="en-US"/>
          </a:p>
        </p:txBody>
      </p:sp>
      <p:sp>
        <p:nvSpPr>
          <p:cNvPr id="7" name="Footer Placeholder 6">
            <a:extLst>
              <a:ext uri="{FF2B5EF4-FFF2-40B4-BE49-F238E27FC236}">
                <a16:creationId xmlns:a16="http://schemas.microsoft.com/office/drawing/2014/main" id="{E800DDDC-1A7E-DB83-3DF7-C1422F0007E3}"/>
              </a:ext>
            </a:extLst>
          </p:cNvPr>
          <p:cNvSpPr>
            <a:spLocks noGrp="1"/>
          </p:cNvSpPr>
          <p:nvPr>
            <p:ph type="ftr" sz="quarter" idx="11"/>
          </p:nvPr>
        </p:nvSpPr>
        <p:spPr/>
        <p:txBody>
          <a:bodyPr/>
          <a:lstStyle/>
          <a:p>
            <a:r>
              <a:rPr lang="en-US"/>
              <a:t>© 2024 Cognizant | Private</a:t>
            </a:r>
          </a:p>
        </p:txBody>
      </p:sp>
      <p:sp>
        <p:nvSpPr>
          <p:cNvPr id="8" name="Slide Number Placeholder 7">
            <a:extLst>
              <a:ext uri="{FF2B5EF4-FFF2-40B4-BE49-F238E27FC236}">
                <a16:creationId xmlns:a16="http://schemas.microsoft.com/office/drawing/2014/main" id="{ACBA0657-9DC2-4B9A-96F7-59E8C05D92C8}"/>
              </a:ext>
            </a:extLst>
          </p:cNvPr>
          <p:cNvSpPr>
            <a:spLocks noGrp="1"/>
          </p:cNvSpPr>
          <p:nvPr>
            <p:ph type="sldNum" sz="quarter" idx="12"/>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847110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8D0CC1A4-EC1E-954F-93E3-20FAE017D170}" type="datetime1">
              <a:rPr lang="en-US" smtClean="0"/>
              <a:t>6/13/2024</a:t>
            </a:fld>
            <a:endParaRPr lang="en-US"/>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2024 Cognizant | Private</a:t>
            </a:r>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41404100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199" y="1447800"/>
            <a:ext cx="5212080"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lvl1pPr marL="0" indent="0">
              <a:buNone/>
              <a:defRPr/>
            </a:lvl1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2C2AF87E-BB6C-C34C-94E2-85566BBDC140}" type="datetime1">
              <a:rPr lang="en-US" smtClean="0"/>
              <a:t>6/13/2024</a:t>
            </a:fld>
            <a:endParaRPr lang="en-US"/>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2024 Cognizant | Private</a:t>
            </a:r>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9334579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4th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a:t>Click to add content</a:t>
            </a:r>
          </a:p>
          <a:p>
            <a:pPr lvl="1"/>
            <a:r>
              <a:rPr lang="en-US"/>
              <a:t>2nd level</a:t>
            </a:r>
          </a:p>
          <a:p>
            <a:pPr lvl="2"/>
            <a:r>
              <a:rPr lang="en-US"/>
              <a:t>3rd level text</a:t>
            </a:r>
          </a:p>
          <a:p>
            <a:pPr lvl="3"/>
            <a:r>
              <a:rPr lang="en-US"/>
              <a:t>4th level text</a:t>
            </a:r>
          </a:p>
          <a:p>
            <a:pPr lvl="4"/>
            <a:r>
              <a:rPr lang="en-US"/>
              <a:t>4th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4th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BBF0144B-5F91-4D45-8592-3540D443DD15}" type="datetime1">
              <a:rPr lang="en-US" smtClean="0"/>
              <a:t>6/13/2024</a:t>
            </a:fld>
            <a:endParaRPr lang="en-US"/>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2024 Cognizant | Private</a:t>
            </a:r>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82244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2">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hasCustomPrompt="1"/>
          </p:nvPr>
        </p:nvSpPr>
        <p:spPr>
          <a:xfrm>
            <a:off x="1005840" y="2431804"/>
            <a:ext cx="8712200" cy="997196"/>
          </a:xfrm>
        </p:spPr>
        <p:txBody>
          <a:bodyPr anchor="b">
            <a:spAutoFit/>
          </a:bodyPr>
          <a:lstStyle>
            <a:lvl1pPr algn="l">
              <a:defRPr sz="3600" b="1">
                <a:solidFill>
                  <a:schemeClr val="tx2"/>
                </a:solidFill>
              </a:defRPr>
            </a:lvl1pPr>
          </a:lstStyle>
          <a:p>
            <a:r>
              <a:rPr lang="en-US"/>
              <a:t>Click to add extra long presentation </a:t>
            </a:r>
            <a:br>
              <a:rPr lang="en-US"/>
            </a:br>
            <a:r>
              <a:rPr lang="en-US"/>
              <a:t>title Arial 36pt bold</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hasCustomPrompt="1"/>
          </p:nvPr>
        </p:nvSpPr>
        <p:spPr>
          <a:xfrm>
            <a:off x="1005840" y="3885739"/>
            <a:ext cx="8712200" cy="276999"/>
          </a:xfrm>
          <a:prstGeom prst="rect">
            <a:avLst/>
          </a:prstGeom>
        </p:spPr>
        <p:txBody>
          <a:bodyPr wrap="square" lIns="0" tIns="0" rIns="0" bIns="0">
            <a:spAutoFit/>
          </a:bodyPr>
          <a:lstStyle>
            <a:lvl1pPr marL="0" indent="0" algn="l">
              <a:lnSpc>
                <a:spcPct val="90000"/>
              </a:lnSpc>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005840" y="5221922"/>
            <a:ext cx="4023360" cy="187359"/>
          </a:xfrm>
          <a:prstGeom prst="rect">
            <a:avLst/>
          </a:prstGeom>
        </p:spPr>
        <p:txBody>
          <a:bodyPr wrap="none">
            <a:spAutoFit/>
          </a:bodyPr>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a:t>Click to add date</a:t>
            </a:r>
          </a:p>
        </p:txBody>
      </p:sp>
      <p:pic>
        <p:nvPicPr>
          <p:cNvPr id="2" name="Cognizant Logo_rgb_rev_2023">
            <a:extLst>
              <a:ext uri="{FF2B5EF4-FFF2-40B4-BE49-F238E27FC236}">
                <a16:creationId xmlns:a16="http://schemas.microsoft.com/office/drawing/2014/main" id="{A289B6B7-484E-820F-55A6-B545B1D7FE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invGray">
          <a:xfrm>
            <a:off x="376990" y="1095300"/>
            <a:ext cx="2624328" cy="460654"/>
          </a:xfrm>
          <a:prstGeom prst="rect">
            <a:avLst/>
          </a:prstGeom>
        </p:spPr>
      </p:pic>
      <p:sp>
        <p:nvSpPr>
          <p:cNvPr id="5" name="Date Placeholder 4">
            <a:extLst>
              <a:ext uri="{FF2B5EF4-FFF2-40B4-BE49-F238E27FC236}">
                <a16:creationId xmlns:a16="http://schemas.microsoft.com/office/drawing/2014/main" id="{7ED7D619-D61B-E60B-63C9-B090CABB0105}"/>
              </a:ext>
            </a:extLst>
          </p:cNvPr>
          <p:cNvSpPr>
            <a:spLocks noGrp="1"/>
          </p:cNvSpPr>
          <p:nvPr>
            <p:ph type="dt" sz="half" idx="13"/>
          </p:nvPr>
        </p:nvSpPr>
        <p:spPr/>
        <p:txBody>
          <a:bodyPr/>
          <a:lstStyle/>
          <a:p>
            <a:fld id="{8A7A8D7F-117B-444E-ACF4-1566747F9641}" type="datetime1">
              <a:rPr lang="en-US" smtClean="0"/>
              <a:t>6/13/2024</a:t>
            </a:fld>
            <a:endParaRPr lang="en-US"/>
          </a:p>
        </p:txBody>
      </p:sp>
      <p:sp>
        <p:nvSpPr>
          <p:cNvPr id="6" name="Footer Placeholder 5">
            <a:extLst>
              <a:ext uri="{FF2B5EF4-FFF2-40B4-BE49-F238E27FC236}">
                <a16:creationId xmlns:a16="http://schemas.microsoft.com/office/drawing/2014/main" id="{70F51BFC-5EC2-9CD1-7F12-40FA9671C977}"/>
              </a:ext>
            </a:extLst>
          </p:cNvPr>
          <p:cNvSpPr>
            <a:spLocks noGrp="1"/>
          </p:cNvSpPr>
          <p:nvPr>
            <p:ph type="ftr" sz="quarter" idx="14"/>
          </p:nvPr>
        </p:nvSpPr>
        <p:spPr>
          <a:xfrm>
            <a:off x="1005840" y="6400800"/>
            <a:ext cx="1371600" cy="228600"/>
          </a:xfrm>
        </p:spPr>
        <p:txBody>
          <a:bodyPr/>
          <a:lstStyle/>
          <a:p>
            <a:r>
              <a:rPr lang="en-US"/>
              <a:t>© 2024 Cognizant | Private</a:t>
            </a:r>
          </a:p>
        </p:txBody>
      </p:sp>
      <p:sp>
        <p:nvSpPr>
          <p:cNvPr id="7" name="Slide Number Placeholder 6">
            <a:extLst>
              <a:ext uri="{FF2B5EF4-FFF2-40B4-BE49-F238E27FC236}">
                <a16:creationId xmlns:a16="http://schemas.microsoft.com/office/drawing/2014/main" id="{5A2E8399-6911-0E44-17E5-8C2D8297AA27}"/>
              </a:ext>
            </a:extLst>
          </p:cNvPr>
          <p:cNvSpPr>
            <a:spLocks noGrp="1"/>
          </p:cNvSpPr>
          <p:nvPr>
            <p:ph type="sldNum" sz="quarter" idx="15"/>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19631327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00A4357C-AC8D-DC4C-9095-09E2CD5356C5}" type="datetime1">
              <a:rPr lang="en-US" smtClean="0"/>
              <a:t>6/13/2024</a:t>
            </a:fld>
            <a:endParaRPr lang="en-US"/>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2"/>
                </a:solidFill>
              </a:defRPr>
            </a:lvl1pPr>
          </a:lstStyle>
          <a:p>
            <a:pPr lvl="0"/>
            <a:r>
              <a:rPr lang="en-US"/>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2"/>
                </a:solidFill>
              </a:defRPr>
            </a:lvl1pPr>
          </a:lstStyle>
          <a:p>
            <a:pPr lvl="0"/>
            <a:r>
              <a:rPr lang="en-US"/>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2"/>
                </a:solidFill>
              </a:defRPr>
            </a:lvl1pPr>
          </a:lstStyle>
          <a:p>
            <a:pPr lvl="0"/>
            <a:r>
              <a:rPr lang="en-US"/>
              <a:t>Subtitle here</a:t>
            </a:r>
          </a:p>
        </p:txBody>
      </p:sp>
      <p:cxnSp>
        <p:nvCxnSpPr>
          <p:cNvPr id="5" name="Straight Connector 4">
            <a:extLst>
              <a:ext uri="{FF2B5EF4-FFF2-40B4-BE49-F238E27FC236}">
                <a16:creationId xmlns:a16="http://schemas.microsoft.com/office/drawing/2014/main" id="{429A3035-2EDB-6331-792C-C204BF38F6AC}"/>
              </a:ext>
            </a:extLst>
          </p:cNvPr>
          <p:cNvCxnSpPr>
            <a:cxnSpLocks/>
          </p:cNvCxnSpPr>
          <p:nvPr/>
        </p:nvCxnSpPr>
        <p:spPr>
          <a:xfrm>
            <a:off x="452438" y="1342781"/>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E72534-59BF-D450-E5D9-32D085C7E6D9}"/>
              </a:ext>
            </a:extLst>
          </p:cNvPr>
          <p:cNvCxnSpPr>
            <a:cxnSpLocks/>
          </p:cNvCxnSpPr>
          <p:nvPr/>
        </p:nvCxnSpPr>
        <p:spPr>
          <a:xfrm>
            <a:off x="3962400" y="1342781"/>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77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0"/>
            <a:ext cx="5212080" cy="4571999"/>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93B28A36-1925-7444-A23C-A0E414D27D50}" type="datetime1">
              <a:rPr lang="en-US" smtClean="0"/>
              <a:t>6/13/2024</a:t>
            </a:fld>
            <a:endParaRPr lang="en-US"/>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a:p>
        </p:txBody>
      </p:sp>
      <p:cxnSp>
        <p:nvCxnSpPr>
          <p:cNvPr id="6" name="Straight Connector 5">
            <a:extLst>
              <a:ext uri="{FF2B5EF4-FFF2-40B4-BE49-F238E27FC236}">
                <a16:creationId xmlns:a16="http://schemas.microsoft.com/office/drawing/2014/main" id="{124E5F2F-71BE-F7DA-234E-403E9123E2E3}"/>
              </a:ext>
            </a:extLst>
          </p:cNvPr>
          <p:cNvCxnSpPr>
            <a:cxnSpLocks/>
          </p:cNvCxnSpPr>
          <p:nvPr/>
        </p:nvCxnSpPr>
        <p:spPr>
          <a:xfrm>
            <a:off x="6096000" y="1444750"/>
            <a:ext cx="0" cy="457199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242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29184"/>
          </a:xfrm>
        </p:spPr>
        <p:txBody>
          <a:bodyPr anchor="t"/>
          <a:lstStyle>
            <a:lvl1pPr>
              <a:defRPr sz="2400"/>
            </a:lvl1pPr>
          </a:lstStyle>
          <a:p>
            <a:r>
              <a:rPr lang="en-US"/>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201B2EF-4305-1641-9FC3-B27A37707FB8}" type="datetime1">
              <a:rPr lang="en-US" smtClean="0"/>
              <a:t>6/13/2024</a:t>
            </a:fld>
            <a:endParaRPr lang="en-US"/>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30013306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7F9FA7AC-0CA4-A94F-B9AD-913C6E27D52C}" type="datetime1">
              <a:rPr lang="en-US" smtClean="0"/>
              <a:t>6/13/2024</a:t>
            </a:fld>
            <a:endParaRPr lang="en-US"/>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3525052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tement - light">
    <p:bg>
      <p:bgRef idx="1001">
        <a:schemeClr val="bg2"/>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2"/>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a:t>Click to edit statement or quote </a:t>
            </a:r>
            <a:br>
              <a:rPr lang="en-US"/>
            </a:br>
            <a:r>
              <a:rPr lang="en-US"/>
              <a:t>in Arial 36pt bold</a:t>
            </a:r>
          </a:p>
        </p:txBody>
      </p:sp>
      <p:sp>
        <p:nvSpPr>
          <p:cNvPr id="4" name="Date Placeholder 3">
            <a:extLst>
              <a:ext uri="{FF2B5EF4-FFF2-40B4-BE49-F238E27FC236}">
                <a16:creationId xmlns:a16="http://schemas.microsoft.com/office/drawing/2014/main" id="{A90C7F1F-725F-1A52-1D97-F08B00EAAD97}"/>
              </a:ext>
            </a:extLst>
          </p:cNvPr>
          <p:cNvSpPr>
            <a:spLocks noGrp="1"/>
          </p:cNvSpPr>
          <p:nvPr>
            <p:ph type="dt" sz="half" idx="14"/>
          </p:nvPr>
        </p:nvSpPr>
        <p:spPr/>
        <p:txBody>
          <a:bodyPr/>
          <a:lstStyle/>
          <a:p>
            <a:fld id="{C7A24A1D-F3BF-1A41-B122-C74AA003EAC6}" type="datetime1">
              <a:rPr lang="en-US" smtClean="0"/>
              <a:t>6/13/2024</a:t>
            </a:fld>
            <a:endParaRPr lang="en-US"/>
          </a:p>
        </p:txBody>
      </p:sp>
      <p:sp>
        <p:nvSpPr>
          <p:cNvPr id="7" name="Footer Placeholder 6">
            <a:extLst>
              <a:ext uri="{FF2B5EF4-FFF2-40B4-BE49-F238E27FC236}">
                <a16:creationId xmlns:a16="http://schemas.microsoft.com/office/drawing/2014/main" id="{D50B4EFF-B670-387B-EBF2-318801CE65AB}"/>
              </a:ext>
            </a:extLst>
          </p:cNvPr>
          <p:cNvSpPr>
            <a:spLocks noGrp="1"/>
          </p:cNvSpPr>
          <p:nvPr>
            <p:ph type="ftr" sz="quarter" idx="15"/>
          </p:nvPr>
        </p:nvSpPr>
        <p:spPr/>
        <p:txBody>
          <a:bodyPr/>
          <a:lstStyle/>
          <a:p>
            <a:r>
              <a:rPr lang="en-US"/>
              <a:t>© 2024 Cognizant | Private</a:t>
            </a:r>
          </a:p>
        </p:txBody>
      </p:sp>
      <p:sp>
        <p:nvSpPr>
          <p:cNvPr id="8" name="Slide Number Placeholder 7">
            <a:extLst>
              <a:ext uri="{FF2B5EF4-FFF2-40B4-BE49-F238E27FC236}">
                <a16:creationId xmlns:a16="http://schemas.microsoft.com/office/drawing/2014/main" id="{B54DEEBD-7FD8-B1BF-8875-FF2A60284D39}"/>
              </a:ext>
            </a:extLst>
          </p:cNvPr>
          <p:cNvSpPr>
            <a:spLocks noGrp="1"/>
          </p:cNvSpPr>
          <p:nvPr>
            <p:ph type="sldNum" sz="quarter" idx="16"/>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27264736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4216400" cy="6858000"/>
          </a:xfrm>
          <a:solidFill>
            <a:srgbClr val="ECECEB"/>
          </a:solidFill>
        </p:spPr>
        <p:txBody>
          <a:bodyPr bIns="914400" anchor="ctr">
            <a:normAutofit/>
          </a:bodyPr>
          <a:lstStyle>
            <a:lvl1pPr marL="0" indent="0" algn="ctr">
              <a:buNone/>
              <a:defRPr sz="1200">
                <a:solidFill>
                  <a:schemeClr val="tx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6/13/2024</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a:t>Client logo</a:t>
            </a:r>
            <a:br>
              <a:rPr lang="en-US"/>
            </a:br>
            <a:r>
              <a:rPr lang="en-US"/>
              <a:t>(crop: fit to make sure </a:t>
            </a:r>
            <a:br>
              <a:rPr lang="en-US"/>
            </a:br>
            <a:r>
              <a:rPr lang="en-US"/>
              <a:t>entire logo is visible)</a:t>
            </a:r>
          </a:p>
        </p:txBody>
      </p:sp>
    </p:spTree>
    <p:extLst>
      <p:ext uri="{BB962C8B-B14F-4D97-AF65-F5344CB8AC3E}">
        <p14:creationId xmlns:p14="http://schemas.microsoft.com/office/powerpoint/2010/main" val="24429341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light - no imag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73A3D6-80E4-AC3E-7815-5FDC789342D0}"/>
              </a:ext>
            </a:extLst>
          </p:cNvPr>
          <p:cNvSpPr/>
          <p:nvPr userDrawn="1"/>
        </p:nvSpPr>
        <p:spPr>
          <a:xfrm>
            <a:off x="0" y="0"/>
            <a:ext cx="42164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bg1"/>
                </a:solidFill>
              </a:defRPr>
            </a:lvl1pPr>
          </a:lstStyle>
          <a:p>
            <a:fld id="{FAFDDD03-639A-8D4E-860C-2002B6D03365}" type="datetime1">
              <a:rPr lang="en-US" smtClean="0"/>
              <a:pPr/>
              <a:t>6/13/2024</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bg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bg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a:t>Client logo</a:t>
            </a:r>
            <a:br>
              <a:rPr lang="en-US"/>
            </a:br>
            <a:r>
              <a:rPr lang="en-US"/>
              <a:t>(crop: fit to make sure </a:t>
            </a:r>
            <a:br>
              <a:rPr lang="en-US"/>
            </a:br>
            <a:r>
              <a:rPr lang="en-US"/>
              <a:t>entire logo is visible)</a:t>
            </a:r>
          </a:p>
        </p:txBody>
      </p:sp>
    </p:spTree>
    <p:extLst>
      <p:ext uri="{BB962C8B-B14F-4D97-AF65-F5344CB8AC3E}">
        <p14:creationId xmlns:p14="http://schemas.microsoft.com/office/powerpoint/2010/main" val="162581653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ARK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775811" y="1385364"/>
            <a:ext cx="10640378" cy="4087273"/>
          </a:xfrm>
          <a:prstGeom prst="rect">
            <a:avLst/>
          </a:prstGeom>
          <a:noFill/>
        </p:spPr>
        <p:txBody>
          <a:bodyPr wrap="squar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a:ln>
                  <a:noFill/>
                </a:ln>
                <a:solidFill>
                  <a:srgbClr val="FFFFFF"/>
                </a:solidFill>
                <a:effectLst/>
                <a:uLnTx/>
                <a:uFillTx/>
              </a:rPr>
              <a:t>DARK LAYOUTS</a:t>
            </a:r>
            <a:endParaRPr kumimoji="0" lang="en-US" sz="72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2891603830"/>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a:t>Click to add content</a:t>
            </a:r>
          </a:p>
          <a:p>
            <a:pPr lvl="1"/>
            <a:r>
              <a:rPr lang="en-US"/>
              <a:t>2nd level</a:t>
            </a:r>
          </a:p>
          <a:p>
            <a:pPr lvl="2"/>
            <a:r>
              <a:rPr lang="en-US"/>
              <a:t>3rd level text</a:t>
            </a:r>
          </a:p>
          <a:p>
            <a:pPr lvl="3"/>
            <a:r>
              <a:rPr lang="en-US"/>
              <a:t>4th level text</a:t>
            </a:r>
          </a:p>
          <a:p>
            <a:pPr lvl="4"/>
            <a:r>
              <a:rPr lang="en-US"/>
              <a:t>5th level text</a:t>
            </a:r>
          </a:p>
        </p:txBody>
      </p:sp>
      <p:sp>
        <p:nvSpPr>
          <p:cNvPr id="9" name="Date Placeholder 8">
            <a:extLst>
              <a:ext uri="{FF2B5EF4-FFF2-40B4-BE49-F238E27FC236}">
                <a16:creationId xmlns:a16="http://schemas.microsoft.com/office/drawing/2014/main" id="{F383D916-FBF7-8EA7-4311-2FD3E10E8254}"/>
              </a:ext>
            </a:extLst>
          </p:cNvPr>
          <p:cNvSpPr>
            <a:spLocks noGrp="1"/>
          </p:cNvSpPr>
          <p:nvPr>
            <p:ph type="dt" sz="half" idx="10"/>
          </p:nvPr>
        </p:nvSpPr>
        <p:spPr/>
        <p:txBody>
          <a:bodyPr/>
          <a:lstStyle/>
          <a:p>
            <a:fld id="{62B992DF-0A30-4346-A305-F697A2247CA4}" type="datetime1">
              <a:rPr lang="en-US" smtClean="0"/>
              <a:t>6/13/2024</a:t>
            </a:fld>
            <a:endParaRPr lang="en-US"/>
          </a:p>
        </p:txBody>
      </p:sp>
      <p:sp>
        <p:nvSpPr>
          <p:cNvPr id="10" name="Footer Placeholder 9">
            <a:extLst>
              <a:ext uri="{FF2B5EF4-FFF2-40B4-BE49-F238E27FC236}">
                <a16:creationId xmlns:a16="http://schemas.microsoft.com/office/drawing/2014/main" id="{69D40ACC-00F3-03AD-3DB1-6487497FA161}"/>
              </a:ext>
            </a:extLst>
          </p:cNvPr>
          <p:cNvSpPr>
            <a:spLocks noGrp="1"/>
          </p:cNvSpPr>
          <p:nvPr>
            <p:ph type="ftr" sz="quarter" idx="11"/>
          </p:nvPr>
        </p:nvSpPr>
        <p:spPr/>
        <p:txBody>
          <a:bodyPr/>
          <a:lstStyle/>
          <a:p>
            <a:r>
              <a:rPr lang="en-US"/>
              <a:t>© 2024 Cognizant | Private</a:t>
            </a:r>
          </a:p>
        </p:txBody>
      </p:sp>
      <p:sp>
        <p:nvSpPr>
          <p:cNvPr id="11" name="Slide Number Placeholder 10">
            <a:extLst>
              <a:ext uri="{FF2B5EF4-FFF2-40B4-BE49-F238E27FC236}">
                <a16:creationId xmlns:a16="http://schemas.microsoft.com/office/drawing/2014/main" id="{1DA0B9D4-7BD8-9FB8-A351-972423D1D772}"/>
              </a:ext>
            </a:extLst>
          </p:cNvPr>
          <p:cNvSpPr>
            <a:spLocks noGrp="1"/>
          </p:cNvSpPr>
          <p:nvPr>
            <p:ph type="sldNum" sz="quarter" idx="12"/>
          </p:nvPr>
        </p:nvSpPr>
        <p:spPr/>
        <p:txBody>
          <a:bodyPr/>
          <a:lstStyle/>
          <a:p>
            <a:fld id="{38826FC0-333C-E549-9FA3-0EE43DF298A3}" type="slidenum">
              <a:rPr lang="en-US" smtClean="0"/>
              <a:pPr/>
              <a:t>‹#›</a:t>
            </a:fld>
            <a:endParaRPr lang="en-US"/>
          </a:p>
        </p:txBody>
      </p:sp>
      <p:pic>
        <p:nvPicPr>
          <p:cNvPr id="4" name="Cognizant Logo_rgb_rev_2023" descr="Cognizant logo reversed, SVG format">
            <a:extLst>
              <a:ext uri="{FF2B5EF4-FFF2-40B4-BE49-F238E27FC236}">
                <a16:creationId xmlns:a16="http://schemas.microsoft.com/office/drawing/2014/main" id="{591ACBB7-11CF-0324-65ED-7CE580E3A1A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11158757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uper head, sub head, footnote - Super head, sub head, footnote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3"/>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3"/>
                </a:solidFill>
              </a:defRPr>
            </a:lvl1pPr>
          </a:lstStyle>
          <a:p>
            <a:pPr lvl="0"/>
            <a:r>
              <a:rPr lang="en-US"/>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tx1"/>
                </a:solidFill>
              </a:defRPr>
            </a:lvl1pPr>
          </a:lstStyle>
          <a:p>
            <a:pPr lvl="0"/>
            <a:r>
              <a:rPr lang="en-US"/>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F038E6F7-2112-7146-A379-7AD5AE1DBC42}" type="datetime1">
              <a:rPr lang="en-US" smtClean="0"/>
              <a:t>6/13/2024</a:t>
            </a:fld>
            <a:endParaRPr lang="en-US"/>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2024 Cognizant | Private</a:t>
            </a:r>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a:p>
        </p:txBody>
      </p:sp>
      <p:pic>
        <p:nvPicPr>
          <p:cNvPr id="6" name="Cognizant Logo_rgb_rev_2023" descr="Cognizant logo reversed, SVG format">
            <a:extLst>
              <a:ext uri="{FF2B5EF4-FFF2-40B4-BE49-F238E27FC236}">
                <a16:creationId xmlns:a16="http://schemas.microsoft.com/office/drawing/2014/main" id="{C58C5DC1-02D1-ACC1-37E9-20232B40787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6204469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 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1" y="2930402"/>
            <a:ext cx="4754880" cy="997196"/>
          </a:xfrm>
        </p:spPr>
        <p:txBody>
          <a:bodyPr anchor="ctr"/>
          <a:lstStyle>
            <a:lvl1pPr algn="l">
              <a:defRPr sz="3600"/>
            </a:lvl1pPr>
          </a:lstStyle>
          <a:p>
            <a:r>
              <a:rPr lang="en-US"/>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a:t>Click to add content</a:t>
            </a:r>
          </a:p>
          <a:p>
            <a:pPr lvl="1"/>
            <a:r>
              <a:rPr lang="en-US"/>
              <a:t>2nd level text</a:t>
            </a:r>
          </a:p>
          <a:p>
            <a:pPr lvl="2"/>
            <a:r>
              <a:rPr lang="en-US"/>
              <a:t>3rd level text</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31347B8F-702B-F8D2-3BCF-E1C9AEB86CEC}"/>
              </a:ext>
            </a:extLst>
          </p:cNvPr>
          <p:cNvSpPr>
            <a:spLocks noGrp="1"/>
          </p:cNvSpPr>
          <p:nvPr>
            <p:ph type="dt" sz="half" idx="10"/>
          </p:nvPr>
        </p:nvSpPr>
        <p:spPr/>
        <p:txBody>
          <a:bodyPr/>
          <a:lstStyle/>
          <a:p>
            <a:fld id="{CCE15D93-701F-AD45-BF63-B5231D171A5D}" type="datetime1">
              <a:rPr lang="en-US" smtClean="0"/>
              <a:t>6/13/2024</a:t>
            </a:fld>
            <a:endParaRPr lang="en-US"/>
          </a:p>
        </p:txBody>
      </p:sp>
      <p:sp>
        <p:nvSpPr>
          <p:cNvPr id="8" name="Footer Placeholder 7">
            <a:extLst>
              <a:ext uri="{FF2B5EF4-FFF2-40B4-BE49-F238E27FC236}">
                <a16:creationId xmlns:a16="http://schemas.microsoft.com/office/drawing/2014/main" id="{2D295671-87C9-E086-9979-83CE71CF0FF1}"/>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D3DF2403-9115-12D2-6006-6F820363A79D}"/>
              </a:ext>
            </a:extLst>
          </p:cNvPr>
          <p:cNvSpPr>
            <a:spLocks noGrp="1"/>
          </p:cNvSpPr>
          <p:nvPr>
            <p:ph type="sldNum" sz="quarter" idx="12"/>
          </p:nvPr>
        </p:nvSpPr>
        <p:spPr/>
        <p:txBody>
          <a:bodyPr/>
          <a:lstStyle/>
          <a:p>
            <a:fld id="{38826FC0-333C-E549-9FA3-0EE43DF298A3}" type="slidenum">
              <a:rPr lang="en-US" smtClean="0"/>
              <a:pPr/>
              <a:t>‹#›</a:t>
            </a:fld>
            <a:endParaRPr lang="en-US"/>
          </a:p>
        </p:txBody>
      </p:sp>
      <p:cxnSp>
        <p:nvCxnSpPr>
          <p:cNvPr id="5" name="Straight Connector 4">
            <a:extLst>
              <a:ext uri="{FF2B5EF4-FFF2-40B4-BE49-F238E27FC236}">
                <a16:creationId xmlns:a16="http://schemas.microsoft.com/office/drawing/2014/main" id="{46BFA7A6-B1A7-45E7-3AC5-3E0FB62C8ACD}"/>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72208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a:t>Click to add title</a:t>
            </a:r>
          </a:p>
        </p:txBody>
      </p:sp>
      <p:sp>
        <p:nvSpPr>
          <p:cNvPr id="8" name="Date Placeholder 7">
            <a:extLst>
              <a:ext uri="{FF2B5EF4-FFF2-40B4-BE49-F238E27FC236}">
                <a16:creationId xmlns:a16="http://schemas.microsoft.com/office/drawing/2014/main" id="{D1C004D1-9C96-9E3A-B3CF-E648F1817884}"/>
              </a:ext>
            </a:extLst>
          </p:cNvPr>
          <p:cNvSpPr>
            <a:spLocks noGrp="1"/>
          </p:cNvSpPr>
          <p:nvPr>
            <p:ph type="dt" sz="half" idx="10"/>
          </p:nvPr>
        </p:nvSpPr>
        <p:spPr/>
        <p:txBody>
          <a:bodyPr/>
          <a:lstStyle/>
          <a:p>
            <a:fld id="{95A8BB47-FFEE-CC40-B60B-C46D6D449673}" type="datetime1">
              <a:rPr lang="en-US" smtClean="0"/>
              <a:t>6/13/2024</a:t>
            </a:fld>
            <a:endParaRPr lang="en-US"/>
          </a:p>
        </p:txBody>
      </p:sp>
      <p:sp>
        <p:nvSpPr>
          <p:cNvPr id="9" name="Footer Placeholder 8">
            <a:extLst>
              <a:ext uri="{FF2B5EF4-FFF2-40B4-BE49-F238E27FC236}">
                <a16:creationId xmlns:a16="http://schemas.microsoft.com/office/drawing/2014/main" id="{C8F63855-627B-94BE-7770-B3F2F8F1DAD6}"/>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64918DA7-E1E1-1CFE-6E02-09FE2AA2F07F}"/>
              </a:ext>
            </a:extLst>
          </p:cNvPr>
          <p:cNvSpPr>
            <a:spLocks noGrp="1"/>
          </p:cNvSpPr>
          <p:nvPr>
            <p:ph type="sldNum" sz="quarter" idx="12"/>
          </p:nvPr>
        </p:nvSpPr>
        <p:spPr/>
        <p:txBody>
          <a:bodyPr/>
          <a:lstStyle/>
          <a:p>
            <a:fld id="{38826FC0-333C-E549-9FA3-0EE43DF298A3}" type="slidenum">
              <a:rPr lang="en-US" smtClean="0"/>
              <a:pPr/>
              <a:t>‹#›</a:t>
            </a:fld>
            <a:endParaRPr lang="en-US"/>
          </a:p>
        </p:txBody>
      </p:sp>
      <p:pic>
        <p:nvPicPr>
          <p:cNvPr id="3" name="Cognizant Logo_rgb_rev_2023" descr="Cognizant logo reversed, SVG format">
            <a:extLst>
              <a:ext uri="{FF2B5EF4-FFF2-40B4-BE49-F238E27FC236}">
                <a16:creationId xmlns:a16="http://schemas.microsoft.com/office/drawing/2014/main" id="{39ECF048-F463-0BC0-00A8-80B618B315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90993053"/>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 dark">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lstStyle>
            <a:lvl1pPr>
              <a:defRPr sz="1400">
                <a:solidFill>
                  <a:schemeClr val="bg1"/>
                </a:solidFill>
              </a:defRPr>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8D0CC1A4-EC1E-954F-93E3-20FAE017D170}" type="datetime1">
              <a:rPr lang="en-US" smtClean="0"/>
              <a:t>6/13/2024</a:t>
            </a:fld>
            <a:endParaRPr lang="en-US"/>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2024 Cognizant | Private</a:t>
            </a:r>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a:p>
        </p:txBody>
      </p:sp>
      <p:pic>
        <p:nvPicPr>
          <p:cNvPr id="4" name="Cognizant Logo_rgb_rev_2023" descr="Cognizant logo reversed, SVG format">
            <a:extLst>
              <a:ext uri="{FF2B5EF4-FFF2-40B4-BE49-F238E27FC236}">
                <a16:creationId xmlns:a16="http://schemas.microsoft.com/office/drawing/2014/main" id="{F805300B-96D9-F036-71EF-3F86B3B72D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794437884"/>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7800"/>
            <a:ext cx="5212076"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p>
            <a:pPr lvl="0"/>
            <a:r>
              <a:rPr lang="en-US"/>
              <a:t>Click to add content</a:t>
            </a:r>
          </a:p>
          <a:p>
            <a:pPr lvl="1"/>
            <a:r>
              <a:rPr lang="en-US"/>
              <a:t>2nd level text</a:t>
            </a:r>
          </a:p>
          <a:p>
            <a:pPr lvl="2"/>
            <a:r>
              <a:rPr lang="en-US"/>
              <a:t>3rd level text</a:t>
            </a:r>
          </a:p>
          <a:p>
            <a:pPr lvl="3"/>
            <a:r>
              <a:rPr lang="en-US"/>
              <a:t>4th level</a:t>
            </a:r>
          </a:p>
          <a:p>
            <a:pPr lvl="4"/>
            <a:r>
              <a:rPr lang="en-US"/>
              <a:t>Fifth level</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9D58F847-15B5-FC42-B011-59EA55B0831B}" type="datetime1">
              <a:rPr lang="en-US" smtClean="0"/>
              <a:t>6/13/2024</a:t>
            </a:fld>
            <a:endParaRPr lang="en-US"/>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2024 Cognizant | Private</a:t>
            </a:r>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a:p>
        </p:txBody>
      </p:sp>
      <p:pic>
        <p:nvPicPr>
          <p:cNvPr id="7" name="Cognizant Logo_rgb_rev_2023" descr="Cognizant logo reversed, SVG format">
            <a:extLst>
              <a:ext uri="{FF2B5EF4-FFF2-40B4-BE49-F238E27FC236}">
                <a16:creationId xmlns:a16="http://schemas.microsoft.com/office/drawing/2014/main" id="{1DE60F7F-2598-AFEF-3685-42666554AD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9254688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ree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13D1F7B9-93C8-664D-A904-37BC09BC8A3C}" type="datetime1">
              <a:rPr lang="en-US" smtClean="0"/>
              <a:t>6/13/2024</a:t>
            </a:fld>
            <a:endParaRPr lang="en-US"/>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2024 Cognizant | Private</a:t>
            </a:r>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a:p>
        </p:txBody>
      </p:sp>
      <p:pic>
        <p:nvPicPr>
          <p:cNvPr id="7" name="Cognizant Logo_rgb_rev_2023" descr="Cognizant logo reversed, SVG format">
            <a:extLst>
              <a:ext uri="{FF2B5EF4-FFF2-40B4-BE49-F238E27FC236}">
                <a16:creationId xmlns:a16="http://schemas.microsoft.com/office/drawing/2014/main" id="{4D269101-9011-77BF-B029-F362C603BBB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205733390"/>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mparison horizontal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858CC89B-9FBC-D34F-9643-4C80243D9DBA}" type="datetime1">
              <a:rPr lang="en-US" smtClean="0"/>
              <a:t>6/13/2024</a:t>
            </a:fld>
            <a:endParaRPr lang="en-US"/>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3"/>
                </a:solidFill>
              </a:defRPr>
            </a:lvl1pPr>
          </a:lstStyle>
          <a:p>
            <a:pPr lvl="0"/>
            <a:r>
              <a:rPr lang="en-US"/>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3"/>
                </a:solidFill>
              </a:defRPr>
            </a:lvl1pPr>
          </a:lstStyle>
          <a:p>
            <a:pPr lvl="0"/>
            <a:r>
              <a:rPr lang="en-US"/>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3"/>
                </a:solidFill>
              </a:defRPr>
            </a:lvl1pPr>
          </a:lstStyle>
          <a:p>
            <a:pPr lvl="0"/>
            <a:r>
              <a:rPr lang="en-US"/>
              <a:t>Subtitle here</a:t>
            </a:r>
          </a:p>
        </p:txBody>
      </p:sp>
      <p:sp>
        <p:nvSpPr>
          <p:cNvPr id="4" name="Text Placeholder 7">
            <a:extLst>
              <a:ext uri="{FF2B5EF4-FFF2-40B4-BE49-F238E27FC236}">
                <a16:creationId xmlns:a16="http://schemas.microsoft.com/office/drawing/2014/main" id="{72C70445-48B0-9FD3-49CD-384BFCCB6776}"/>
              </a:ext>
            </a:extLst>
          </p:cNvPr>
          <p:cNvSpPr>
            <a:spLocks noGrp="1"/>
          </p:cNvSpPr>
          <p:nvPr>
            <p:ph type="body" sz="quarter" idx="18" hasCustomPrompt="1"/>
          </p:nvPr>
        </p:nvSpPr>
        <p:spPr>
          <a:xfrm>
            <a:off x="457200" y="5947090"/>
            <a:ext cx="11277600" cy="124906"/>
          </a:xfrm>
        </p:spPr>
        <p:txBody>
          <a:bodyPr anchor="b">
            <a:spAutoFit/>
          </a:bodyPr>
          <a:lstStyle>
            <a:lvl1pPr marL="0" indent="0">
              <a:buNone/>
              <a:defRPr sz="800">
                <a:solidFill>
                  <a:schemeClr val="tx1"/>
                </a:solidFill>
              </a:defRPr>
            </a:lvl1pPr>
          </a:lstStyle>
          <a:p>
            <a:pPr lvl="0"/>
            <a:r>
              <a:rPr lang="en-US"/>
              <a:t>Insert source or footnote here</a:t>
            </a:r>
          </a:p>
        </p:txBody>
      </p:sp>
      <p:cxnSp>
        <p:nvCxnSpPr>
          <p:cNvPr id="8" name="Straight Connector 7">
            <a:extLst>
              <a:ext uri="{FF2B5EF4-FFF2-40B4-BE49-F238E27FC236}">
                <a16:creationId xmlns:a16="http://schemas.microsoft.com/office/drawing/2014/main" id="{35EE48CC-AC3C-AD12-0F6B-6F8CB2E6EC5E}"/>
              </a:ext>
            </a:extLst>
          </p:cNvPr>
          <p:cNvCxnSpPr>
            <a:cxnSpLocks/>
          </p:cNvCxnSpPr>
          <p:nvPr/>
        </p:nvCxnSpPr>
        <p:spPr>
          <a:xfrm>
            <a:off x="452438" y="1342781"/>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8B6686-C28E-A83C-319D-33930A551B41}"/>
              </a:ext>
            </a:extLst>
          </p:cNvPr>
          <p:cNvCxnSpPr>
            <a:cxnSpLocks/>
          </p:cNvCxnSpPr>
          <p:nvPr/>
        </p:nvCxnSpPr>
        <p:spPr>
          <a:xfrm>
            <a:off x="3962400" y="1342781"/>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Cognizant Logo_rgb_rev_2023" descr="Cognizant logo reversed, SVG format">
            <a:extLst>
              <a:ext uri="{FF2B5EF4-FFF2-40B4-BE49-F238E27FC236}">
                <a16:creationId xmlns:a16="http://schemas.microsoft.com/office/drawing/2014/main" id="{8EF2B9B7-A970-B060-F759-FFA1C8972DF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2974737"/>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reserve="1">
  <p:cSld name="Two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1"/>
            <a:ext cx="5212080" cy="457200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93B28A36-1925-7444-A23C-A0E414D27D50}" type="datetime1">
              <a:rPr lang="en-US" smtClean="0"/>
              <a:t>6/13/2024</a:t>
            </a:fld>
            <a:endParaRPr lang="en-US"/>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a:p>
        </p:txBody>
      </p:sp>
      <p:cxnSp>
        <p:nvCxnSpPr>
          <p:cNvPr id="7" name="Straight Connector 6">
            <a:extLst>
              <a:ext uri="{FF2B5EF4-FFF2-40B4-BE49-F238E27FC236}">
                <a16:creationId xmlns:a16="http://schemas.microsoft.com/office/drawing/2014/main" id="{E37B872B-0E81-EACD-CA82-14E1DB182F48}"/>
              </a:ext>
            </a:extLst>
          </p:cNvPr>
          <p:cNvCxnSpPr>
            <a:cxnSpLocks/>
          </p:cNvCxnSpPr>
          <p:nvPr/>
        </p:nvCxnSpPr>
        <p:spPr>
          <a:xfrm>
            <a:off x="6096000" y="1444752"/>
            <a:ext cx="0" cy="4572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Cognizant Logo_rgb_rev_2023" descr="Cognizant logo reversed, SVG format">
            <a:extLst>
              <a:ext uri="{FF2B5EF4-FFF2-40B4-BE49-F238E27FC236}">
                <a16:creationId xmlns:a16="http://schemas.microsoft.com/office/drawing/2014/main" id="{FC29E878-865C-DE37-D860-F62A7822B47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36684699"/>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32399"/>
          </a:xfrm>
        </p:spPr>
        <p:txBody>
          <a:bodyPr anchor="t"/>
          <a:lstStyle>
            <a:lvl1pPr>
              <a:defRPr sz="2400"/>
            </a:lvl1pPr>
          </a:lstStyle>
          <a:p>
            <a:r>
              <a:rPr lang="en-US"/>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marL="0" indent="0">
              <a:buNone/>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201B2EF-4305-1641-9FC3-B27A37707FB8}" type="datetime1">
              <a:rPr lang="en-US" smtClean="0"/>
              <a:t>6/13/2024</a:t>
            </a:fld>
            <a:endParaRPr lang="en-US"/>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a:p>
        </p:txBody>
      </p:sp>
      <p:pic>
        <p:nvPicPr>
          <p:cNvPr id="7" name="Cognizant Logo_rgb_rev_2023" descr="Cognizant logo reversed, SVG format">
            <a:extLst>
              <a:ext uri="{FF2B5EF4-FFF2-40B4-BE49-F238E27FC236}">
                <a16:creationId xmlns:a16="http://schemas.microsoft.com/office/drawing/2014/main" id="{C4BD05FC-72E2-D49F-5723-85E3F31D26F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28391651"/>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7F9FA7AC-0CA4-A94F-B9AD-913C6E27D52C}" type="datetime1">
              <a:rPr lang="en-US" smtClean="0"/>
              <a:t>6/13/2024</a:t>
            </a:fld>
            <a:endParaRPr lang="en-US"/>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a:p>
        </p:txBody>
      </p:sp>
      <p:pic>
        <p:nvPicPr>
          <p:cNvPr id="7" name="Cognizant Logo_rgb_rev_2023" descr="Cognizant logo reversed, SVG format">
            <a:extLst>
              <a:ext uri="{FF2B5EF4-FFF2-40B4-BE49-F238E27FC236}">
                <a16:creationId xmlns:a16="http://schemas.microsoft.com/office/drawing/2014/main" id="{0967F69A-1700-3CED-CEEE-EDC58785000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88755820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 dark">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3"/>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a:t>Click to edit statement or quote </a:t>
            </a:r>
            <a:br>
              <a:rPr lang="en-US"/>
            </a:br>
            <a:r>
              <a:rPr lang="en-US"/>
              <a:t>in Arial 36pt bold</a:t>
            </a:r>
          </a:p>
        </p:txBody>
      </p:sp>
      <p:sp>
        <p:nvSpPr>
          <p:cNvPr id="11" name="Date Placeholder 10">
            <a:extLst>
              <a:ext uri="{FF2B5EF4-FFF2-40B4-BE49-F238E27FC236}">
                <a16:creationId xmlns:a16="http://schemas.microsoft.com/office/drawing/2014/main" id="{37922929-B64F-A5FD-E813-DE4E4B47609B}"/>
              </a:ext>
            </a:extLst>
          </p:cNvPr>
          <p:cNvSpPr>
            <a:spLocks noGrp="1"/>
          </p:cNvSpPr>
          <p:nvPr>
            <p:ph type="dt" sz="half" idx="14"/>
          </p:nvPr>
        </p:nvSpPr>
        <p:spPr/>
        <p:txBody>
          <a:bodyPr/>
          <a:lstStyle/>
          <a:p>
            <a:fld id="{D4262893-26CE-4342-A3C5-68D2643A2179}" type="datetime1">
              <a:rPr lang="en-US" smtClean="0"/>
              <a:t>6/13/2024</a:t>
            </a:fld>
            <a:endParaRPr lang="en-US"/>
          </a:p>
        </p:txBody>
      </p:sp>
      <p:sp>
        <p:nvSpPr>
          <p:cNvPr id="12" name="Footer Placeholder 11">
            <a:extLst>
              <a:ext uri="{FF2B5EF4-FFF2-40B4-BE49-F238E27FC236}">
                <a16:creationId xmlns:a16="http://schemas.microsoft.com/office/drawing/2014/main" id="{A6D064D0-10B1-84E9-43BC-A587DFCF2552}"/>
              </a:ext>
            </a:extLst>
          </p:cNvPr>
          <p:cNvSpPr>
            <a:spLocks noGrp="1"/>
          </p:cNvSpPr>
          <p:nvPr>
            <p:ph type="ftr" sz="quarter" idx="15"/>
          </p:nvPr>
        </p:nvSpPr>
        <p:spPr/>
        <p:txBody>
          <a:bodyPr/>
          <a:lstStyle/>
          <a:p>
            <a:r>
              <a:rPr lang="en-US"/>
              <a:t>© 2024 Cognizant | Private</a:t>
            </a:r>
          </a:p>
        </p:txBody>
      </p:sp>
      <p:sp>
        <p:nvSpPr>
          <p:cNvPr id="14" name="Slide Number Placeholder 13">
            <a:extLst>
              <a:ext uri="{FF2B5EF4-FFF2-40B4-BE49-F238E27FC236}">
                <a16:creationId xmlns:a16="http://schemas.microsoft.com/office/drawing/2014/main" id="{157F07D9-AB26-FAA7-F6B2-13FC833B9175}"/>
              </a:ext>
            </a:extLst>
          </p:cNvPr>
          <p:cNvSpPr>
            <a:spLocks noGrp="1"/>
          </p:cNvSpPr>
          <p:nvPr>
            <p:ph type="sldNum" sz="quarter" idx="16"/>
          </p:nvPr>
        </p:nvSpPr>
        <p:spPr/>
        <p:txBody>
          <a:bodyPr/>
          <a:lstStyle/>
          <a:p>
            <a:fld id="{38826FC0-333C-E549-9FA3-0EE43DF298A3}" type="slidenum">
              <a:rPr lang="en-US" smtClean="0"/>
              <a:pPr/>
              <a:t>‹#›</a:t>
            </a:fld>
            <a:endParaRPr lang="en-US"/>
          </a:p>
        </p:txBody>
      </p:sp>
      <p:pic>
        <p:nvPicPr>
          <p:cNvPr id="2" name="Cognizant Logo_rgb_rev_2023" descr="Cognizant logo reversed, SVG format">
            <a:extLst>
              <a:ext uri="{FF2B5EF4-FFF2-40B4-BE49-F238E27FC236}">
                <a16:creationId xmlns:a16="http://schemas.microsoft.com/office/drawing/2014/main" id="{3F28610E-22AA-1C1B-C7F0-DD2EE706F7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893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IMAGERY">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128298" y="2407183"/>
            <a:ext cx="9935412"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a:ln>
                  <a:noFill/>
                </a:ln>
                <a:solidFill>
                  <a:srgbClr val="FFFFFF"/>
                </a:solidFill>
                <a:effectLst/>
                <a:uLnTx/>
                <a:uFillTx/>
              </a:rPr>
              <a:t>IMAGERY</a:t>
            </a:r>
            <a:endParaRPr kumimoji="0" lang="en-US" sz="72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83364214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Agenda - dark">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bwMode="white">
          <a:xfrm>
            <a:off x="457201" y="2930402"/>
            <a:ext cx="4754880" cy="997196"/>
          </a:xfrm>
        </p:spPr>
        <p:txBody>
          <a:bodyPr anchor="ctr"/>
          <a:lstStyle>
            <a:lvl1pPr algn="l">
              <a:defRPr sz="3600"/>
            </a:lvl1pPr>
          </a:lstStyle>
          <a:p>
            <a:r>
              <a:rPr lang="en-US"/>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bwMode="white">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a:t>Click to add text</a:t>
            </a:r>
          </a:p>
          <a:p>
            <a:pPr lvl="1"/>
            <a:r>
              <a:rPr lang="en-US"/>
              <a:t>Second level</a:t>
            </a:r>
          </a:p>
          <a:p>
            <a:pPr lvl="2"/>
            <a:r>
              <a:rPr lang="en-US"/>
              <a:t>Third level</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0" name="Date Placeholder 9">
            <a:extLst>
              <a:ext uri="{FF2B5EF4-FFF2-40B4-BE49-F238E27FC236}">
                <a16:creationId xmlns:a16="http://schemas.microsoft.com/office/drawing/2014/main" id="{3721A195-6B8B-725F-D366-5DEA3DB95C6B}"/>
              </a:ext>
            </a:extLst>
          </p:cNvPr>
          <p:cNvSpPr>
            <a:spLocks noGrp="1"/>
          </p:cNvSpPr>
          <p:nvPr>
            <p:ph type="dt" sz="half" idx="10"/>
          </p:nvPr>
        </p:nvSpPr>
        <p:spPr bwMode="white"/>
        <p:txBody>
          <a:bodyPr/>
          <a:lstStyle/>
          <a:p>
            <a:fld id="{3C80D56A-092C-7C43-AECB-57F4A9F97943}" type="datetime1">
              <a:rPr lang="en-US" smtClean="0"/>
              <a:t>6/13/2024</a:t>
            </a:fld>
            <a:endParaRPr lang="en-US"/>
          </a:p>
        </p:txBody>
      </p:sp>
      <p:sp>
        <p:nvSpPr>
          <p:cNvPr id="11" name="Footer Placeholder 10">
            <a:extLst>
              <a:ext uri="{FF2B5EF4-FFF2-40B4-BE49-F238E27FC236}">
                <a16:creationId xmlns:a16="http://schemas.microsoft.com/office/drawing/2014/main" id="{0526A62E-F7DF-7CEE-ED9A-0CD867A6E84B}"/>
              </a:ext>
            </a:extLst>
          </p:cNvPr>
          <p:cNvSpPr>
            <a:spLocks noGrp="1"/>
          </p:cNvSpPr>
          <p:nvPr>
            <p:ph type="ftr" sz="quarter" idx="11"/>
          </p:nvPr>
        </p:nvSpPr>
        <p:spPr bwMode="white"/>
        <p:txBody>
          <a:bodyPr/>
          <a:lstStyle/>
          <a:p>
            <a:r>
              <a:rPr lang="en-US"/>
              <a:t>© 2024 Cognizant | Private</a:t>
            </a:r>
          </a:p>
        </p:txBody>
      </p:sp>
      <p:sp>
        <p:nvSpPr>
          <p:cNvPr id="12" name="Slide Number Placeholder 11">
            <a:extLst>
              <a:ext uri="{FF2B5EF4-FFF2-40B4-BE49-F238E27FC236}">
                <a16:creationId xmlns:a16="http://schemas.microsoft.com/office/drawing/2014/main" id="{7A014AE8-178B-A9BA-EAEA-F7363ADD19D1}"/>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cxnSp>
        <p:nvCxnSpPr>
          <p:cNvPr id="4" name="Straight Connector 3">
            <a:extLst>
              <a:ext uri="{FF2B5EF4-FFF2-40B4-BE49-F238E27FC236}">
                <a16:creationId xmlns:a16="http://schemas.microsoft.com/office/drawing/2014/main" id="{02972682-3F2E-080B-6434-DA84A8F99BEB}"/>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pic>
        <p:nvPicPr>
          <p:cNvPr id="5" name="Cognizant Logo_rgb_rev_2023" descr="Cognizant logo reversed, SVG format">
            <a:extLst>
              <a:ext uri="{FF2B5EF4-FFF2-40B4-BE49-F238E27FC236}">
                <a16:creationId xmlns:a16="http://schemas.microsoft.com/office/drawing/2014/main" id="{EC1DBD74-512D-7084-97CF-8AB4F27F93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94748079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Full bleed image">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88C8F82A-3BDD-4832-FBE3-E4EA9DC8D02A}"/>
              </a:ext>
            </a:extLst>
          </p:cNvPr>
          <p:cNvSpPr>
            <a:spLocks noGrp="1"/>
          </p:cNvSpPr>
          <p:nvPr>
            <p:ph type="pic" sz="quarter" idx="10" hasCustomPrompt="1"/>
          </p:nvPr>
        </p:nvSpPr>
        <p:spPr>
          <a:xfrm>
            <a:off x="0" y="0"/>
            <a:ext cx="12192000" cy="6858000"/>
          </a:xfrm>
          <a:solidFill>
            <a:srgbClr val="ECECEB"/>
          </a:solidFill>
        </p:spPr>
        <p:txBody>
          <a:bodyPr bIns="914400" anchor="ctr">
            <a:normAutofit/>
          </a:bodyPr>
          <a:lstStyle>
            <a:lvl1pPr marL="0" indent="0" algn="ctr">
              <a:buNone/>
              <a:defRPr sz="1200"/>
            </a:lvl1pPr>
          </a:lstStyle>
          <a:p>
            <a:r>
              <a:rPr lang="en-US"/>
              <a:t>Click icon, drag, or paste to add picture</a:t>
            </a:r>
          </a:p>
        </p:txBody>
      </p:sp>
      <p:sp>
        <p:nvSpPr>
          <p:cNvPr id="3" name="Title 2">
            <a:extLst>
              <a:ext uri="{FF2B5EF4-FFF2-40B4-BE49-F238E27FC236}">
                <a16:creationId xmlns:a16="http://schemas.microsoft.com/office/drawing/2014/main" id="{53B7DBAB-080F-4B67-994D-0695A8EEE08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a:t>Click to add title (for accessibility purposes)</a:t>
            </a:r>
          </a:p>
        </p:txBody>
      </p:sp>
      <p:sp>
        <p:nvSpPr>
          <p:cNvPr id="4" name="Date Placeholder 3">
            <a:extLst>
              <a:ext uri="{FF2B5EF4-FFF2-40B4-BE49-F238E27FC236}">
                <a16:creationId xmlns:a16="http://schemas.microsoft.com/office/drawing/2014/main" id="{5BFB887B-6507-E9E7-6352-B825F1F0F5F9}"/>
              </a:ext>
            </a:extLst>
          </p:cNvPr>
          <p:cNvSpPr>
            <a:spLocks noGrp="1"/>
          </p:cNvSpPr>
          <p:nvPr>
            <p:ph type="dt" sz="half" idx="11"/>
          </p:nvPr>
        </p:nvSpPr>
        <p:spPr/>
        <p:txBody>
          <a:bodyPr/>
          <a:lstStyle>
            <a:lvl1pPr>
              <a:defRPr>
                <a:solidFill>
                  <a:schemeClr val="bg1"/>
                </a:solidFill>
              </a:defRPr>
            </a:lvl1pPr>
          </a:lstStyle>
          <a:p>
            <a:fld id="{8EB84BCC-F734-8048-8197-BE14B7B6EE4C}" type="datetime1">
              <a:rPr lang="en-US" smtClean="0"/>
              <a:pPr/>
              <a:t>6/13/2024</a:t>
            </a:fld>
            <a:endParaRPr lang="en-US"/>
          </a:p>
        </p:txBody>
      </p:sp>
      <p:sp>
        <p:nvSpPr>
          <p:cNvPr id="5" name="Footer Placeholder 4">
            <a:extLst>
              <a:ext uri="{FF2B5EF4-FFF2-40B4-BE49-F238E27FC236}">
                <a16:creationId xmlns:a16="http://schemas.microsoft.com/office/drawing/2014/main" id="{6B5E64F9-7C61-C44F-A370-C65AE1081941}"/>
              </a:ext>
            </a:extLst>
          </p:cNvPr>
          <p:cNvSpPr>
            <a:spLocks noGrp="1"/>
          </p:cNvSpPr>
          <p:nvPr>
            <p:ph type="ftr" sz="quarter" idx="12"/>
          </p:nvPr>
        </p:nvSpPr>
        <p:spPr/>
        <p:txBody>
          <a:bodyPr/>
          <a:lstStyle>
            <a:lvl1pPr>
              <a:defRPr>
                <a:solidFill>
                  <a:schemeClr val="bg1"/>
                </a:solidFill>
              </a:defRPr>
            </a:lvl1pPr>
          </a:lstStyle>
          <a:p>
            <a:r>
              <a:rPr lang="en-US"/>
              <a:t>© 2024 Cognizant | Private</a:t>
            </a:r>
          </a:p>
        </p:txBody>
      </p:sp>
      <p:sp>
        <p:nvSpPr>
          <p:cNvPr id="6" name="Slide Number Placeholder 5">
            <a:extLst>
              <a:ext uri="{FF2B5EF4-FFF2-40B4-BE49-F238E27FC236}">
                <a16:creationId xmlns:a16="http://schemas.microsoft.com/office/drawing/2014/main" id="{ED7E8873-455E-923B-1219-1607269A283F}"/>
              </a:ext>
            </a:extLst>
          </p:cNvPr>
          <p:cNvSpPr>
            <a:spLocks noGrp="1"/>
          </p:cNvSpPr>
          <p:nvPr>
            <p:ph type="sldNum" sz="quarter" idx="13"/>
          </p:nvPr>
        </p:nvSpPr>
        <p:spPr/>
        <p:txBody>
          <a:bodyPr/>
          <a:lstStyle>
            <a:lvl1pPr>
              <a:defRPr>
                <a:solidFill>
                  <a:schemeClr val="bg1"/>
                </a:solidFill>
              </a:defRPr>
            </a:lvl1pPr>
          </a:lstStyle>
          <a:p>
            <a:fld id="{38826FC0-333C-E549-9FA3-0EE43DF298A3}" type="slidenum">
              <a:rPr lang="en-US" smtClean="0"/>
              <a:pPr/>
              <a:t>‹#›</a:t>
            </a:fld>
            <a:endParaRPr lang="en-US"/>
          </a:p>
        </p:txBody>
      </p:sp>
    </p:spTree>
    <p:extLst>
      <p:ext uri="{BB962C8B-B14F-4D97-AF65-F5344CB8AC3E}">
        <p14:creationId xmlns:p14="http://schemas.microsoft.com/office/powerpoint/2010/main" val="15525849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wo full bleed image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ADE4608A-2C9D-8AC0-0EE2-0A3DE403F95E}"/>
              </a:ext>
            </a:extLst>
          </p:cNvPr>
          <p:cNvSpPr>
            <a:spLocks noGrp="1"/>
          </p:cNvSpPr>
          <p:nvPr>
            <p:ph type="pic" sz="quarter" idx="10" hasCustomPrompt="1"/>
          </p:nvPr>
        </p:nvSpPr>
        <p:spPr>
          <a:xfrm>
            <a:off x="0" y="0"/>
            <a:ext cx="6080760" cy="6858000"/>
          </a:xfrm>
          <a:solidFill>
            <a:srgbClr val="ECECEB"/>
          </a:solidFill>
        </p:spPr>
        <p:txBody>
          <a:bodyPr bIns="914400" anchor="ctr">
            <a:normAutofit/>
          </a:bodyPr>
          <a:lstStyle>
            <a:lvl1pPr marL="0" indent="0" algn="ctr">
              <a:buNone/>
              <a:defRPr sz="1200"/>
            </a:lvl1pPr>
          </a:lstStyle>
          <a:p>
            <a:r>
              <a:rPr lang="en-US"/>
              <a:t>Click icon, drag, or paste to add picture</a:t>
            </a:r>
          </a:p>
        </p:txBody>
      </p:sp>
      <p:sp>
        <p:nvSpPr>
          <p:cNvPr id="4" name="Picture Placeholder 6">
            <a:extLst>
              <a:ext uri="{FF2B5EF4-FFF2-40B4-BE49-F238E27FC236}">
                <a16:creationId xmlns:a16="http://schemas.microsoft.com/office/drawing/2014/main" id="{18BDCDEC-14FD-8C34-93CD-BF169FDDE985}"/>
              </a:ext>
            </a:extLst>
          </p:cNvPr>
          <p:cNvSpPr>
            <a:spLocks noGrp="1"/>
          </p:cNvSpPr>
          <p:nvPr>
            <p:ph type="pic" sz="quarter" idx="11"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a:t>Click icon, drag, or paste to add picture</a:t>
            </a:r>
          </a:p>
        </p:txBody>
      </p:sp>
      <p:sp>
        <p:nvSpPr>
          <p:cNvPr id="3" name="Title 2">
            <a:extLst>
              <a:ext uri="{FF2B5EF4-FFF2-40B4-BE49-F238E27FC236}">
                <a16:creationId xmlns:a16="http://schemas.microsoft.com/office/drawing/2014/main" id="{9E428EDA-797C-145E-CD31-0E63FC891181}"/>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a:t>Click to add title (for accessibility purposes)</a:t>
            </a:r>
          </a:p>
        </p:txBody>
      </p:sp>
    </p:spTree>
    <p:extLst>
      <p:ext uri="{BB962C8B-B14F-4D97-AF65-F5344CB8AC3E}">
        <p14:creationId xmlns:p14="http://schemas.microsoft.com/office/powerpoint/2010/main" val="1506483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Half image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a:t>Click icon, drag, or paste to add picture</a:t>
            </a:r>
          </a:p>
        </p:txBody>
      </p:sp>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6/13/2024</a:t>
            </a:fld>
            <a:endParaRPr lang="en-US"/>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217482080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Half image - dark">
    <p:bg>
      <p:bgRef idx="1001">
        <a:schemeClr val="bg1"/>
      </p:bgRef>
    </p:bg>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p>
        </p:txBody>
      </p:sp>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a:t>Click icon, drag, or paste to add picture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p>
            <a:fld id="{FAFDDD03-639A-8D4E-860C-2002B6D03365}" type="datetime1">
              <a:rPr lang="en-US" smtClean="0"/>
              <a:t>6/13/2024</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3708625479"/>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Half image big statement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a:t>Click to add </a:t>
            </a:r>
            <a:br>
              <a:rPr lang="en-US"/>
            </a:br>
            <a:r>
              <a:rPr lang="en-US"/>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6/13/2024</a:t>
            </a:fld>
            <a:endParaRPr lang="en-US"/>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2004170106"/>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Half image big statement - dark">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a:t>Click to add </a:t>
            </a:r>
            <a:br>
              <a:rPr lang="en-US"/>
            </a:br>
            <a:r>
              <a:rPr lang="en-US"/>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6/13/2024</a:t>
            </a:fld>
            <a:endParaRPr lang="en-US"/>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1880592317"/>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io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bg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6/13/2024</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6096112" y="1000124"/>
            <a:ext cx="5212079" cy="249812"/>
          </a:xfrm>
        </p:spPr>
        <p:txBody>
          <a:bodyPr wrap="square">
            <a:spAutoFit/>
          </a:bodyPr>
          <a:lstStyle>
            <a:lvl1pPr marL="0" indent="0">
              <a:lnSpc>
                <a:spcPct val="100000"/>
              </a:lnSpc>
              <a:buNone/>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bwMode="white">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Cognizant Logo_rgb_rev_2023" descr="Cognizant logo reversed, SVG format">
            <a:extLst>
              <a:ext uri="{FF2B5EF4-FFF2-40B4-BE49-F238E27FC236}">
                <a16:creationId xmlns:a16="http://schemas.microsoft.com/office/drawing/2014/main" id="{2B4BD740-217D-D8B8-0418-4E6D1550639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37795905"/>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o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tx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6/13/2024</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6096112" y="1000124"/>
            <a:ext cx="5212079" cy="249812"/>
          </a:xfrm>
        </p:spPr>
        <p:txBody>
          <a:bodyPr wrap="square">
            <a:spAutoFit/>
          </a:bodyPr>
          <a:lstStyle>
            <a:lvl1pPr marL="0" indent="0">
              <a:lnSpc>
                <a:spcPct val="100000"/>
              </a:lnSpc>
              <a:buNone/>
              <a:defRPr>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48165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eam introduction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FAFDDD03-639A-8D4E-860C-2002B6D03365}" type="datetime1">
              <a:rPr lang="en-US" smtClean="0"/>
              <a:pPr/>
              <a:t>6/13/2024</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1437641"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bwMode="white">
          <a:xfrm>
            <a:off x="3926605"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bwMode="white">
          <a:xfrm>
            <a:off x="3926605"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bwMode="white">
          <a:xfrm>
            <a:off x="643659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bwMode="white">
          <a:xfrm>
            <a:off x="643659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bwMode="white">
          <a:xfrm>
            <a:off x="894658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bwMode="white">
          <a:xfrm>
            <a:off x="894658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bwMode="white">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bwMode="white">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bwMode="white">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pic>
        <p:nvPicPr>
          <p:cNvPr id="3" name="Cognizant Logo_rgb_rev_2023" descr="Cognizant logo reversed, SVG format">
            <a:extLst>
              <a:ext uri="{FF2B5EF4-FFF2-40B4-BE49-F238E27FC236}">
                <a16:creationId xmlns:a16="http://schemas.microsoft.com/office/drawing/2014/main" id="{289D256D-EB50-B40B-6594-8D04791EFFC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42138913"/>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io alt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1619814"/>
            <a:ext cx="2799786" cy="2799786"/>
          </a:xfrm>
          <a:solidFill>
            <a:srgbClr val="ECECEB"/>
          </a:solidFill>
        </p:spPr>
        <p:txBody>
          <a:bodyPr bIns="914400" anchor="ctr">
            <a:normAutofit/>
          </a:bodyPr>
          <a:lstStyle>
            <a:lvl1pPr marL="0" indent="0" algn="ctr">
              <a:buNone/>
              <a:defRPr sz="1100">
                <a:solidFill>
                  <a:schemeClr val="bg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FAFDDD03-639A-8D4E-860C-2002B6D03365}" type="datetime1">
              <a:rPr lang="en-US" smtClean="0"/>
              <a:pPr/>
              <a:t>6/13/2024</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840598" y="3450611"/>
            <a:ext cx="5014602" cy="249812"/>
          </a:xfrm>
        </p:spPr>
        <p:txBody>
          <a:bodyPr wrap="square">
            <a:spAutoFit/>
          </a:bodyPr>
          <a:lstStyle>
            <a:lvl1pPr marL="0" indent="0">
              <a:buNone/>
              <a:defRPr sz="16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bwMode="white">
          <a:xfrm>
            <a:off x="4840597" y="3868550"/>
            <a:ext cx="5014599" cy="187359"/>
          </a:xfrm>
        </p:spPr>
        <p:txBody>
          <a:bodyPr wrap="square">
            <a:spAutoFit/>
          </a:bodyPr>
          <a:lstStyle>
            <a:lvl1pPr marL="0" indent="0">
              <a:lnSpc>
                <a:spcPct val="100000"/>
              </a:lnSpc>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Title here</a:t>
            </a:r>
          </a:p>
        </p:txBody>
      </p:sp>
      <p:pic>
        <p:nvPicPr>
          <p:cNvPr id="2" name="Cognizant Logo_rgb_rev_2023" descr="Cognizant logo reversed, SVG format">
            <a:extLst>
              <a:ext uri="{FF2B5EF4-FFF2-40B4-BE49-F238E27FC236}">
                <a16:creationId xmlns:a16="http://schemas.microsoft.com/office/drawing/2014/main" id="{BECD7034-456B-359A-4008-D8F48DBDB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9187566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hasCustomPrompt="1"/>
          </p:nvPr>
        </p:nvSpPr>
        <p:spPr>
          <a:xfrm>
            <a:off x="1005840" y="2563670"/>
            <a:ext cx="6969760" cy="1477328"/>
          </a:xfrm>
        </p:spPr>
        <p:txBody>
          <a:bodyPr wrap="square" anchor="b" anchorCtr="0">
            <a:spAutoFit/>
          </a:bodyPr>
          <a:lstStyle>
            <a:lvl1pPr algn="l">
              <a:lnSpc>
                <a:spcPct val="80000"/>
              </a:lnSpc>
              <a:defRPr sz="6000" b="1">
                <a:solidFill>
                  <a:schemeClr val="tx1"/>
                </a:solidFill>
              </a:defRPr>
            </a:lvl1pPr>
          </a:lstStyle>
          <a:p>
            <a:r>
              <a:rPr lang="en-US"/>
              <a:t>Click to add thank you Arial 60pt bold</a:t>
            </a:r>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hasCustomPrompt="1"/>
          </p:nvPr>
        </p:nvSpPr>
        <p:spPr>
          <a:xfrm>
            <a:off x="1005839" y="4187952"/>
            <a:ext cx="6969759" cy="738664"/>
          </a:xfrm>
          <a:prstGeom prst="rect">
            <a:avLst/>
          </a:prstGeom>
        </p:spPr>
        <p:txBody>
          <a:bodyPr wrap="square">
            <a:spAutoFit/>
          </a:bodyPr>
          <a:lstStyle>
            <a:lvl1pPr marL="0" indent="0">
              <a:lnSpc>
                <a:spcPct val="100000"/>
              </a:lnSpc>
              <a:buNone/>
              <a:defRPr sz="2400"/>
            </a:lvl1pPr>
          </a:lstStyle>
          <a:p>
            <a:r>
              <a:rPr lang="en-US"/>
              <a:t>Presenter’s name will go here</a:t>
            </a:r>
            <a:br>
              <a:rPr lang="en-US"/>
            </a:br>
            <a:r>
              <a:rPr lang="en-US"/>
              <a:t>Contact information will go here</a:t>
            </a:r>
          </a:p>
        </p:txBody>
      </p:sp>
      <p:pic>
        <p:nvPicPr>
          <p:cNvPr id="4" name="Cognizant Logo_rgb_pos_2023">
            <a:extLst>
              <a:ext uri="{FF2B5EF4-FFF2-40B4-BE49-F238E27FC236}">
                <a16:creationId xmlns:a16="http://schemas.microsoft.com/office/drawing/2014/main" id="{933CBE7C-62A0-B842-444A-9CB149FE47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141" y="536757"/>
            <a:ext cx="1771158" cy="310896"/>
          </a:xfrm>
          <a:prstGeom prst="rect">
            <a:avLst/>
          </a:prstGeom>
        </p:spPr>
      </p:pic>
      <p:sp>
        <p:nvSpPr>
          <p:cNvPr id="8" name="Date Placeholder 7">
            <a:extLst>
              <a:ext uri="{FF2B5EF4-FFF2-40B4-BE49-F238E27FC236}">
                <a16:creationId xmlns:a16="http://schemas.microsoft.com/office/drawing/2014/main" id="{63AB218E-6446-9119-F020-EA0226D5EA00}"/>
              </a:ext>
            </a:extLst>
          </p:cNvPr>
          <p:cNvSpPr>
            <a:spLocks noGrp="1"/>
          </p:cNvSpPr>
          <p:nvPr>
            <p:ph type="dt" sz="half" idx="14"/>
          </p:nvPr>
        </p:nvSpPr>
        <p:spPr/>
        <p:txBody>
          <a:bodyPr/>
          <a:lstStyle/>
          <a:p>
            <a:fld id="{573FA3B9-C6DE-BE42-9D23-7FE671AC76FC}" type="datetime1">
              <a:rPr lang="en-US" smtClean="0"/>
              <a:t>6/13/2024</a:t>
            </a:fld>
            <a:endParaRPr lang="en-US"/>
          </a:p>
        </p:txBody>
      </p:sp>
      <p:sp>
        <p:nvSpPr>
          <p:cNvPr id="10" name="Footer Placeholder 9">
            <a:extLst>
              <a:ext uri="{FF2B5EF4-FFF2-40B4-BE49-F238E27FC236}">
                <a16:creationId xmlns:a16="http://schemas.microsoft.com/office/drawing/2014/main" id="{6A69099E-58E8-F0C3-D6AC-8BF8CA47CAAD}"/>
              </a:ext>
            </a:extLst>
          </p:cNvPr>
          <p:cNvSpPr>
            <a:spLocks noGrp="1"/>
          </p:cNvSpPr>
          <p:nvPr>
            <p:ph type="ftr" sz="quarter" idx="15"/>
          </p:nvPr>
        </p:nvSpPr>
        <p:spPr>
          <a:xfrm>
            <a:off x="1005840" y="6400800"/>
            <a:ext cx="1371600" cy="228600"/>
          </a:xfrm>
        </p:spPr>
        <p:txBody>
          <a:bodyPr/>
          <a:lstStyle/>
          <a:p>
            <a:r>
              <a:rPr lang="en-US"/>
              <a:t>© 2024 Cognizant | Private</a:t>
            </a:r>
          </a:p>
        </p:txBody>
      </p:sp>
      <p:sp>
        <p:nvSpPr>
          <p:cNvPr id="12" name="Slide Number Placeholder 11">
            <a:extLst>
              <a:ext uri="{FF2B5EF4-FFF2-40B4-BE49-F238E27FC236}">
                <a16:creationId xmlns:a16="http://schemas.microsoft.com/office/drawing/2014/main" id="{007F51C3-FF3D-0A66-9CCC-77DE445C7F3A}"/>
              </a:ext>
            </a:extLst>
          </p:cNvPr>
          <p:cNvSpPr>
            <a:spLocks noGrp="1"/>
          </p:cNvSpPr>
          <p:nvPr>
            <p:ph type="sldNum" sz="quarter" idx="16"/>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18239070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introduction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6/13/2024</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1437641"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a:xfrm>
            <a:off x="3926605"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a:xfrm>
            <a:off x="3926605"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a:xfrm>
            <a:off x="643659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a:xfrm>
            <a:off x="643659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a:xfrm>
            <a:off x="894658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a:xfrm>
            <a:off x="894658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Role</a:t>
            </a:r>
            <a:br>
              <a:rPr lang="en-US"/>
            </a:br>
            <a:r>
              <a:rPr lang="en-US"/>
              <a:t>Company</a:t>
            </a:r>
          </a:p>
        </p:txBody>
      </p:sp>
    </p:spTree>
    <p:extLst>
      <p:ext uri="{BB962C8B-B14F-4D97-AF65-F5344CB8AC3E}">
        <p14:creationId xmlns:p14="http://schemas.microsoft.com/office/powerpoint/2010/main" val="248745000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o alt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1619814"/>
            <a:ext cx="2799786" cy="2799786"/>
          </a:xfrm>
          <a:solidFill>
            <a:srgbClr val="ECECEB"/>
          </a:solidFill>
        </p:spPr>
        <p:txBody>
          <a:bodyPr bIns="914400" anchor="ctr">
            <a:normAutofit/>
          </a:bodyPr>
          <a:lstStyle>
            <a:lvl1pPr marL="0" indent="0" algn="ctr">
              <a:buNone/>
              <a:defRPr sz="1100">
                <a:solidFill>
                  <a:schemeClr val="tx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6/13/2024</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840598" y="3450611"/>
            <a:ext cx="5014602" cy="249812"/>
          </a:xfrm>
        </p:spPr>
        <p:txBody>
          <a:bodyPr wrap="square">
            <a:spAutoFit/>
          </a:bodyPr>
          <a:lstStyle>
            <a:lvl1pPr marL="0" indent="0">
              <a:buNone/>
              <a:defRPr sz="16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a:xfrm>
            <a:off x="4840597" y="3868550"/>
            <a:ext cx="5014599" cy="187359"/>
          </a:xfrm>
        </p:spPr>
        <p:txBody>
          <a:bodyPr wrap="square">
            <a:spAutoFit/>
          </a:bodyPr>
          <a:lstStyle>
            <a:lvl1pPr marL="0" indent="0">
              <a:lnSpc>
                <a:spcPct val="100000"/>
              </a:lnSpc>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Title here</a:t>
            </a:r>
          </a:p>
        </p:txBody>
      </p:sp>
    </p:spTree>
    <p:extLst>
      <p:ext uri="{BB962C8B-B14F-4D97-AF65-F5344CB8AC3E}">
        <p14:creationId xmlns:p14="http://schemas.microsoft.com/office/powerpoint/2010/main" val="400922335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12192000" cy="6858000"/>
          </a:xfrm>
          <a:solidFill>
            <a:srgbClr val="ECECEB"/>
          </a:solidFill>
        </p:spPr>
        <p:txBody>
          <a:bodyPr bIns="914400" anchor="ctr">
            <a:normAutofit/>
          </a:bodyPr>
          <a:lstStyle>
            <a:lvl1pPr marL="0" indent="0" algn="ctr">
              <a:buNone/>
              <a:defRPr sz="1200">
                <a:solidFill>
                  <a:schemeClr val="tx1"/>
                </a:solidFill>
              </a:defRPr>
            </a:lvl1pPr>
          </a:lstStyle>
          <a:p>
            <a:r>
              <a:rPr lang="en-US"/>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2685238"/>
            <a:ext cx="7518399" cy="492443"/>
          </a:xfrm>
        </p:spPr>
        <p:txBody>
          <a:bodyPr wrap="square" lIns="0" tIns="0" rIns="0" bIns="0" anchor="ctr" anchorCtr="0">
            <a:spAutoFit/>
          </a:bodyPr>
          <a:lstStyle>
            <a:lvl1pPr>
              <a:lnSpc>
                <a:spcPct val="100000"/>
              </a:lnSpc>
              <a:spcBef>
                <a:spcPts val="1200"/>
              </a:spcBef>
              <a:defRPr sz="3200" b="1">
                <a:solidFill>
                  <a:schemeClr val="bg1"/>
                </a:solidFill>
              </a:defRPr>
            </a:lvl1pPr>
          </a:lstStyle>
          <a:p>
            <a:r>
              <a:rPr lang="en-US"/>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6/13/2024</a:t>
            </a:fld>
            <a:endParaRPr lang="en-US"/>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a:p>
        </p:txBody>
      </p:sp>
    </p:spTree>
    <p:extLst>
      <p:ext uri="{BB962C8B-B14F-4D97-AF65-F5344CB8AC3E}">
        <p14:creationId xmlns:p14="http://schemas.microsoft.com/office/powerpoint/2010/main" val="369202014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RINT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10479" y="1385366"/>
            <a:ext cx="10171054" cy="4087273"/>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a:ln>
                  <a:noFill/>
                </a:ln>
                <a:solidFill>
                  <a:srgbClr val="FFFFFF"/>
                </a:solidFill>
                <a:effectLst/>
                <a:uLnTx/>
                <a:uFillTx/>
              </a:rPr>
              <a:t>PRINT</a:t>
            </a:r>
            <a:br>
              <a:rPr kumimoji="0" lang="en-US" sz="16600" b="1" i="0" u="none" strike="noStrike" kern="0" cap="none" spc="0" normalizeH="0" baseline="0" noProof="0">
                <a:ln>
                  <a:noFill/>
                </a:ln>
                <a:solidFill>
                  <a:srgbClr val="FFFFFF"/>
                </a:solidFill>
                <a:effectLst/>
                <a:uLnTx/>
                <a:uFillTx/>
              </a:rPr>
            </a:br>
            <a:r>
              <a:rPr kumimoji="0" lang="en-US" sz="16600" b="1" i="0" u="none" strike="noStrike" kern="0" cap="none" spc="0" normalizeH="0" baseline="0" noProof="0">
                <a:ln>
                  <a:noFill/>
                </a:ln>
                <a:solidFill>
                  <a:srgbClr val="FFFFFF"/>
                </a:solidFill>
                <a:effectLst/>
                <a:uLnTx/>
                <a:uFillTx/>
              </a:rPr>
              <a:t>LAYOUTS</a:t>
            </a:r>
            <a:endParaRPr kumimoji="0" lang="en-US" sz="72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432408760"/>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i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a:t>Click to edit title</a:t>
            </a:r>
          </a:p>
        </p:txBody>
      </p:sp>
      <p:sp>
        <p:nvSpPr>
          <p:cNvPr id="8" name="Content Placeholder 4">
            <a:extLst>
              <a:ext uri="{FF2B5EF4-FFF2-40B4-BE49-F238E27FC236}">
                <a16:creationId xmlns:a16="http://schemas.microsoft.com/office/drawing/2014/main" id="{97C8D286-D420-EE2D-6164-1E5FF70C4225}"/>
              </a:ext>
            </a:extLst>
          </p:cNvPr>
          <p:cNvSpPr>
            <a:spLocks noGrp="1"/>
          </p:cNvSpPr>
          <p:nvPr>
            <p:ph sz="quarter" idx="13" hasCustomPrompt="1"/>
          </p:nvPr>
        </p:nvSpPr>
        <p:spPr>
          <a:xfrm>
            <a:off x="457200" y="1447800"/>
            <a:ext cx="112776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a:t>Avoid bullets as a general rule</a:t>
            </a:r>
          </a:p>
          <a:p>
            <a:pPr lvl="1"/>
            <a:r>
              <a:rPr lang="en-US"/>
              <a:t>Second level (bullets)</a:t>
            </a:r>
          </a:p>
          <a:p>
            <a:pPr lvl="2"/>
            <a:r>
              <a:rPr lang="en-US"/>
              <a:t>Third level (subhead)</a:t>
            </a:r>
          </a:p>
          <a:p>
            <a:pPr lvl="3"/>
            <a:r>
              <a:rPr lang="en-US"/>
              <a:t>Fourth level</a:t>
            </a:r>
          </a:p>
        </p:txBody>
      </p:sp>
      <p:sp>
        <p:nvSpPr>
          <p:cNvPr id="6" name="Date Placeholder 5">
            <a:extLst>
              <a:ext uri="{FF2B5EF4-FFF2-40B4-BE49-F238E27FC236}">
                <a16:creationId xmlns:a16="http://schemas.microsoft.com/office/drawing/2014/main" id="{72328515-FC2B-A5A7-A51D-AD83EA148662}"/>
              </a:ext>
            </a:extLst>
          </p:cNvPr>
          <p:cNvSpPr>
            <a:spLocks noGrp="1"/>
          </p:cNvSpPr>
          <p:nvPr>
            <p:ph type="dt" sz="half" idx="14"/>
          </p:nvPr>
        </p:nvSpPr>
        <p:spPr/>
        <p:txBody>
          <a:bodyPr/>
          <a:lstStyle/>
          <a:p>
            <a:fld id="{8EB84BCC-F734-8048-8197-BE14B7B6EE4C}" type="datetime1">
              <a:rPr lang="en-US" smtClean="0"/>
              <a:t>6/13/2024</a:t>
            </a:fld>
            <a:endParaRPr lang="en-US"/>
          </a:p>
        </p:txBody>
      </p:sp>
      <p:sp>
        <p:nvSpPr>
          <p:cNvPr id="7" name="Footer Placeholder 6">
            <a:extLst>
              <a:ext uri="{FF2B5EF4-FFF2-40B4-BE49-F238E27FC236}">
                <a16:creationId xmlns:a16="http://schemas.microsoft.com/office/drawing/2014/main" id="{8A78C47A-CC18-2B7E-01BA-B71033C96E49}"/>
              </a:ext>
            </a:extLst>
          </p:cNvPr>
          <p:cNvSpPr>
            <a:spLocks noGrp="1"/>
          </p:cNvSpPr>
          <p:nvPr>
            <p:ph type="ftr" sz="quarter" idx="15"/>
          </p:nvPr>
        </p:nvSpPr>
        <p:spPr/>
        <p:txBody>
          <a:bodyPr/>
          <a:lstStyle/>
          <a:p>
            <a:r>
              <a:rPr lang="en-US"/>
              <a:t>© 2024 Cognizant | Private</a:t>
            </a:r>
          </a:p>
        </p:txBody>
      </p:sp>
      <p:sp>
        <p:nvSpPr>
          <p:cNvPr id="9" name="Slide Number Placeholder 8">
            <a:extLst>
              <a:ext uri="{FF2B5EF4-FFF2-40B4-BE49-F238E27FC236}">
                <a16:creationId xmlns:a16="http://schemas.microsoft.com/office/drawing/2014/main" id="{19B43DAB-918E-9FD2-A5E8-F9530136AAE1}"/>
              </a:ext>
            </a:extLst>
          </p:cNvPr>
          <p:cNvSpPr>
            <a:spLocks noGrp="1"/>
          </p:cNvSpPr>
          <p:nvPr>
            <p:ph type="sldNum" sz="quarter" idx="16"/>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30732147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int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a:t>Click to edit title</a:t>
            </a:r>
          </a:p>
        </p:txBody>
      </p:sp>
      <p:sp>
        <p:nvSpPr>
          <p:cNvPr id="6" name="Content Placeholder 4">
            <a:extLst>
              <a:ext uri="{FF2B5EF4-FFF2-40B4-BE49-F238E27FC236}">
                <a16:creationId xmlns:a16="http://schemas.microsoft.com/office/drawing/2014/main" id="{EFB2AB4E-99EA-866B-42DB-AA6B0640E978}"/>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a:t>Avoid bullets as a general rule</a:t>
            </a:r>
          </a:p>
          <a:p>
            <a:pPr lvl="1"/>
            <a:r>
              <a:rPr lang="en-US"/>
              <a:t>Second level (bullets)</a:t>
            </a:r>
          </a:p>
          <a:p>
            <a:pPr lvl="2"/>
            <a:r>
              <a:rPr lang="en-US"/>
              <a:t>Third level (subhead)</a:t>
            </a:r>
          </a:p>
          <a:p>
            <a:pPr lvl="3"/>
            <a:r>
              <a:rPr lang="en-US"/>
              <a:t>Fourth level</a:t>
            </a:r>
          </a:p>
        </p:txBody>
      </p:sp>
      <p:sp>
        <p:nvSpPr>
          <p:cNvPr id="8" name="Date Placeholder 7">
            <a:extLst>
              <a:ext uri="{FF2B5EF4-FFF2-40B4-BE49-F238E27FC236}">
                <a16:creationId xmlns:a16="http://schemas.microsoft.com/office/drawing/2014/main" id="{49FBA165-B4C4-9560-3B73-D4440E1274B4}"/>
              </a:ext>
            </a:extLst>
          </p:cNvPr>
          <p:cNvSpPr>
            <a:spLocks noGrp="1"/>
          </p:cNvSpPr>
          <p:nvPr>
            <p:ph type="dt" sz="half" idx="14"/>
          </p:nvPr>
        </p:nvSpPr>
        <p:spPr/>
        <p:txBody>
          <a:bodyPr/>
          <a:lstStyle/>
          <a:p>
            <a:fld id="{8EB84BCC-F734-8048-8197-BE14B7B6EE4C}" type="datetime1">
              <a:rPr lang="en-US" smtClean="0"/>
              <a:t>6/13/2024</a:t>
            </a:fld>
            <a:endParaRPr lang="en-US"/>
          </a:p>
        </p:txBody>
      </p:sp>
      <p:sp>
        <p:nvSpPr>
          <p:cNvPr id="9" name="Footer Placeholder 8">
            <a:extLst>
              <a:ext uri="{FF2B5EF4-FFF2-40B4-BE49-F238E27FC236}">
                <a16:creationId xmlns:a16="http://schemas.microsoft.com/office/drawing/2014/main" id="{355393B2-66D7-C532-B4ED-1C7095A892B2}"/>
              </a:ext>
            </a:extLst>
          </p:cNvPr>
          <p:cNvSpPr>
            <a:spLocks noGrp="1"/>
          </p:cNvSpPr>
          <p:nvPr>
            <p:ph type="ftr" sz="quarter" idx="15"/>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3E96471B-AF2B-8429-A5BE-4098F30AC55D}"/>
              </a:ext>
            </a:extLst>
          </p:cNvPr>
          <p:cNvSpPr>
            <a:spLocks noGrp="1"/>
          </p:cNvSpPr>
          <p:nvPr>
            <p:ph type="sldNum" sz="quarter" idx="16"/>
          </p:nvPr>
        </p:nvSpPr>
        <p:spPr/>
        <p:txBody>
          <a:bodyPr/>
          <a:lstStyle/>
          <a:p>
            <a:fld id="{38826FC0-333C-E549-9FA3-0EE43DF298A3}" type="slidenum">
              <a:rPr lang="en-US" smtClean="0"/>
              <a:pPr/>
              <a:t>‹#›</a:t>
            </a:fld>
            <a:endParaRPr lang="en-US"/>
          </a:p>
        </p:txBody>
      </p:sp>
      <p:sp>
        <p:nvSpPr>
          <p:cNvPr id="11" name="Picture Placeholder 6">
            <a:extLst>
              <a:ext uri="{FF2B5EF4-FFF2-40B4-BE49-F238E27FC236}">
                <a16:creationId xmlns:a16="http://schemas.microsoft.com/office/drawing/2014/main" id="{FF811353-C714-762F-1AAE-32044BE7B552}"/>
              </a:ext>
            </a:extLst>
          </p:cNvPr>
          <p:cNvSpPr>
            <a:spLocks noGrp="1" noChangeAspect="1"/>
          </p:cNvSpPr>
          <p:nvPr>
            <p:ph type="pic" sz="quarter" idx="22" hasCustomPrompt="1"/>
          </p:nvPr>
        </p:nvSpPr>
        <p:spPr>
          <a:xfrm>
            <a:off x="8305800" y="1447800"/>
            <a:ext cx="3429000" cy="4716463"/>
          </a:xfrm>
          <a:solidFill>
            <a:srgbClr val="ECECEB"/>
          </a:solidFill>
        </p:spPr>
        <p:txBody>
          <a:bodyPr bIns="914400" anchor="ctr">
            <a:normAutofit/>
          </a:bodyPr>
          <a:lstStyle>
            <a:lvl1pPr marL="0" indent="0" algn="ctr">
              <a:buNone/>
              <a:defRPr sz="1100">
                <a:solidFill>
                  <a:schemeClr val="tx1"/>
                </a:solidFill>
              </a:defRPr>
            </a:lvl1pPr>
          </a:lstStyle>
          <a:p>
            <a:r>
              <a:rPr lang="en-US"/>
              <a:t>Click icon, drag, or paste to add picture</a:t>
            </a:r>
          </a:p>
        </p:txBody>
      </p:sp>
    </p:spTree>
    <p:extLst>
      <p:ext uri="{BB962C8B-B14F-4D97-AF65-F5344CB8AC3E}">
        <p14:creationId xmlns:p14="http://schemas.microsoft.com/office/powerpoint/2010/main" val="33488216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int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a:t>Click to edit title</a:t>
            </a:r>
          </a:p>
        </p:txBody>
      </p:sp>
      <p:sp>
        <p:nvSpPr>
          <p:cNvPr id="9" name="Content Placeholder 11">
            <a:extLst>
              <a:ext uri="{FF2B5EF4-FFF2-40B4-BE49-F238E27FC236}">
                <a16:creationId xmlns:a16="http://schemas.microsoft.com/office/drawing/2014/main" id="{259B0F51-32FC-A168-2D3A-C5941F904A9A}"/>
              </a:ext>
            </a:extLst>
          </p:cNvPr>
          <p:cNvSpPr>
            <a:spLocks noGrp="1"/>
          </p:cNvSpPr>
          <p:nvPr>
            <p:ph sz="quarter" idx="15" hasCustomPrompt="1"/>
          </p:nvPr>
        </p:nvSpPr>
        <p:spPr>
          <a:xfrm>
            <a:off x="8305800" y="1447800"/>
            <a:ext cx="3429000" cy="4716463"/>
          </a:xfrm>
          <a:noFill/>
        </p:spPr>
        <p:txBody>
          <a:bodyPr bIns="1280160" anchor="ctr" anchorCtr="0"/>
          <a:lstStyle>
            <a:lvl1pPr marL="0" indent="0" algn="ctr">
              <a:buNone/>
              <a:defRPr sz="1100">
                <a:solidFill>
                  <a:schemeClr val="tx1"/>
                </a:solidFill>
              </a:defRPr>
            </a:lvl1pPr>
          </a:lstStyle>
          <a:p>
            <a:pPr lvl="0"/>
            <a:r>
              <a:rPr lang="en-US"/>
              <a:t>Click to add content</a:t>
            </a:r>
          </a:p>
        </p:txBody>
      </p:sp>
      <p:sp>
        <p:nvSpPr>
          <p:cNvPr id="6" name="Content Placeholder 4">
            <a:extLst>
              <a:ext uri="{FF2B5EF4-FFF2-40B4-BE49-F238E27FC236}">
                <a16:creationId xmlns:a16="http://schemas.microsoft.com/office/drawing/2014/main" id="{E6871F2F-0300-3464-E2A2-7AF48ACCDA0E}"/>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a:t>Avoid bullets as a general rule</a:t>
            </a:r>
          </a:p>
          <a:p>
            <a:pPr lvl="1"/>
            <a:r>
              <a:rPr lang="en-US"/>
              <a:t>Second level (bullets)</a:t>
            </a:r>
          </a:p>
          <a:p>
            <a:pPr lvl="2"/>
            <a:r>
              <a:rPr lang="en-US"/>
              <a:t>Third level (subhead)</a:t>
            </a:r>
          </a:p>
          <a:p>
            <a:pPr lvl="3"/>
            <a:r>
              <a:rPr lang="en-US"/>
              <a:t>Fourth level</a:t>
            </a:r>
          </a:p>
        </p:txBody>
      </p:sp>
      <p:sp>
        <p:nvSpPr>
          <p:cNvPr id="7" name="Date Placeholder 6">
            <a:extLst>
              <a:ext uri="{FF2B5EF4-FFF2-40B4-BE49-F238E27FC236}">
                <a16:creationId xmlns:a16="http://schemas.microsoft.com/office/drawing/2014/main" id="{E7F5A834-2BF7-D718-8760-B751F1362C5B}"/>
              </a:ext>
            </a:extLst>
          </p:cNvPr>
          <p:cNvSpPr>
            <a:spLocks noGrp="1"/>
          </p:cNvSpPr>
          <p:nvPr>
            <p:ph type="dt" sz="half" idx="16"/>
          </p:nvPr>
        </p:nvSpPr>
        <p:spPr/>
        <p:txBody>
          <a:bodyPr/>
          <a:lstStyle/>
          <a:p>
            <a:fld id="{8EB84BCC-F734-8048-8197-BE14B7B6EE4C}" type="datetime1">
              <a:rPr lang="en-US" smtClean="0"/>
              <a:t>6/13/2024</a:t>
            </a:fld>
            <a:endParaRPr lang="en-US"/>
          </a:p>
        </p:txBody>
      </p:sp>
      <p:sp>
        <p:nvSpPr>
          <p:cNvPr id="8" name="Footer Placeholder 7">
            <a:extLst>
              <a:ext uri="{FF2B5EF4-FFF2-40B4-BE49-F238E27FC236}">
                <a16:creationId xmlns:a16="http://schemas.microsoft.com/office/drawing/2014/main" id="{BAD15E00-493E-DA78-52D5-886D4490A1D0}"/>
              </a:ext>
            </a:extLst>
          </p:cNvPr>
          <p:cNvSpPr>
            <a:spLocks noGrp="1"/>
          </p:cNvSpPr>
          <p:nvPr>
            <p:ph type="ftr" sz="quarter" idx="17"/>
          </p:nvPr>
        </p:nvSpPr>
        <p:spPr/>
        <p:txBody>
          <a:bodyPr/>
          <a:lstStyle/>
          <a:p>
            <a:r>
              <a:rPr lang="en-US"/>
              <a:t>© 2024 Cognizant | Private</a:t>
            </a:r>
          </a:p>
        </p:txBody>
      </p:sp>
      <p:sp>
        <p:nvSpPr>
          <p:cNvPr id="10" name="Slide Number Placeholder 9">
            <a:extLst>
              <a:ext uri="{FF2B5EF4-FFF2-40B4-BE49-F238E27FC236}">
                <a16:creationId xmlns:a16="http://schemas.microsoft.com/office/drawing/2014/main" id="{A2550889-1E0E-444C-2EB8-5E1C1E1649C8}"/>
              </a:ext>
            </a:extLst>
          </p:cNvPr>
          <p:cNvSpPr>
            <a:spLocks noGrp="1"/>
          </p:cNvSpPr>
          <p:nvPr>
            <p:ph type="sldNum" sz="quarter" idx="18"/>
          </p:nvPr>
        </p:nvSpPr>
        <p:spPr/>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23115340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int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a:t>Click to edit title</a:t>
            </a:r>
          </a:p>
        </p:txBody>
      </p:sp>
      <p:sp>
        <p:nvSpPr>
          <p:cNvPr id="7" name="Text Placeholder 9">
            <a:extLst>
              <a:ext uri="{FF2B5EF4-FFF2-40B4-BE49-F238E27FC236}">
                <a16:creationId xmlns:a16="http://schemas.microsoft.com/office/drawing/2014/main" id="{A497A1BE-986B-0BD6-76A5-85ABDFBA41E0}"/>
              </a:ext>
            </a:extLst>
          </p:cNvPr>
          <p:cNvSpPr>
            <a:spLocks noGrp="1"/>
          </p:cNvSpPr>
          <p:nvPr>
            <p:ph type="body" sz="quarter" idx="16" hasCustomPrompt="1"/>
          </p:nvPr>
        </p:nvSpPr>
        <p:spPr>
          <a:xfrm>
            <a:off x="8446381" y="2016681"/>
            <a:ext cx="3291841" cy="337080"/>
          </a:xfrm>
          <a:noFill/>
        </p:spPr>
        <p:txBody>
          <a:bodyPr wrap="square" lIns="0" tIns="0" rIns="0" bIns="0">
            <a:spAutoFit/>
          </a:bodyPr>
          <a:lstStyle>
            <a:lvl1pPr marL="0" indent="0">
              <a:lnSpc>
                <a:spcPct val="110000"/>
              </a:lnSpc>
              <a:spcBef>
                <a:spcPts val="1200"/>
              </a:spcBef>
              <a:buNone/>
              <a:defRPr sz="1100">
                <a:solidFill>
                  <a:schemeClr val="accent1"/>
                </a:solidFill>
              </a:defRPr>
            </a:lvl1pPr>
            <a:lvl2pPr marL="12700" marR="0" indent="0" algn="l" defTabSz="914171" rtl="0" eaLnBrk="1" fontAlgn="auto" latinLnBrk="0" hangingPunct="1">
              <a:lnSpc>
                <a:spcPct val="110000"/>
              </a:lnSpc>
              <a:spcBef>
                <a:spcPts val="1200"/>
              </a:spcBef>
              <a:spcAft>
                <a:spcPts val="1200"/>
              </a:spcAft>
              <a:buClr>
                <a:schemeClr val="accent1"/>
              </a:buClr>
              <a:buSzTx/>
              <a:buFont typeface="Arial" panose="020B0604020202020204" pitchFamily="34" charset="0"/>
              <a:buNone/>
              <a:tabLst/>
              <a:defRPr sz="900" i="1">
                <a:solidFill>
                  <a:schemeClr val="tx2"/>
                </a:solidFill>
              </a:defRPr>
            </a:lvl2pPr>
            <a:lvl3pPr marL="9525" indent="619125">
              <a:buFontTx/>
              <a:buNone/>
              <a:tabLst/>
              <a:defRPr sz="900"/>
            </a:lvl3pPr>
          </a:lstStyle>
          <a:p>
            <a:pPr lvl="0"/>
            <a:r>
              <a:rPr lang="en-US"/>
              <a:t>Click to edit text</a:t>
            </a:r>
          </a:p>
          <a:p>
            <a:pPr marL="12700" marR="0" lvl="1" indent="0" algn="l" defTabSz="914171" rtl="0" eaLnBrk="1" fontAlgn="auto" latinLnBrk="0" hangingPunct="1">
              <a:lnSpc>
                <a:spcPct val="120000"/>
              </a:lnSpc>
              <a:spcBef>
                <a:spcPts val="0"/>
              </a:spcBef>
              <a:spcAft>
                <a:spcPts val="1200"/>
              </a:spcAft>
              <a:buClr>
                <a:schemeClr val="accent1"/>
              </a:buClr>
              <a:buSzTx/>
              <a:buFont typeface="Arial" panose="020B0604020202020204" pitchFamily="34" charset="0"/>
              <a:buNone/>
              <a:tabLst/>
              <a:defRPr/>
            </a:pPr>
            <a:r>
              <a:rPr lang="en-US"/>
              <a:t>Click to edit text</a:t>
            </a:r>
          </a:p>
        </p:txBody>
      </p:sp>
      <p:cxnSp>
        <p:nvCxnSpPr>
          <p:cNvPr id="8" name="Straight Connector 7">
            <a:extLst>
              <a:ext uri="{FF2B5EF4-FFF2-40B4-BE49-F238E27FC236}">
                <a16:creationId xmlns:a16="http://schemas.microsoft.com/office/drawing/2014/main" id="{6CF16D66-A061-BB80-4196-FA88563E9FC5}"/>
              </a:ext>
            </a:extLst>
          </p:cNvPr>
          <p:cNvCxnSpPr>
            <a:cxnSpLocks noChangeAspect="1"/>
          </p:cNvCxnSpPr>
          <p:nvPr userDrawn="1"/>
        </p:nvCxnSpPr>
        <p:spPr>
          <a:xfrm>
            <a:off x="8446383" y="1455541"/>
            <a:ext cx="3154680" cy="0"/>
          </a:xfrm>
          <a:prstGeom prst="line">
            <a:avLst/>
          </a:prstGeom>
          <a:ln w="12700" cap="sq">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4">
            <a:extLst>
              <a:ext uri="{FF2B5EF4-FFF2-40B4-BE49-F238E27FC236}">
                <a16:creationId xmlns:a16="http://schemas.microsoft.com/office/drawing/2014/main" id="{443B4273-80BC-4D4B-45D3-71EA235891DD}"/>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j-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a:t>Avoid bullets as a general rule</a:t>
            </a:r>
          </a:p>
          <a:p>
            <a:pPr lvl="1"/>
            <a:r>
              <a:rPr lang="en-US"/>
              <a:t>Second level (bullets)</a:t>
            </a:r>
          </a:p>
          <a:p>
            <a:pPr lvl="2"/>
            <a:r>
              <a:rPr lang="en-US"/>
              <a:t>Third level (subhead)</a:t>
            </a:r>
          </a:p>
          <a:p>
            <a:pPr lvl="3"/>
            <a:r>
              <a:rPr lang="en-US"/>
              <a:t>Fourth level</a:t>
            </a:r>
          </a:p>
        </p:txBody>
      </p:sp>
      <p:sp>
        <p:nvSpPr>
          <p:cNvPr id="6" name="Date Placeholder 5">
            <a:extLst>
              <a:ext uri="{FF2B5EF4-FFF2-40B4-BE49-F238E27FC236}">
                <a16:creationId xmlns:a16="http://schemas.microsoft.com/office/drawing/2014/main" id="{A8D18051-2FD4-FBBA-DF0A-5AA5724D4CED}"/>
              </a:ext>
            </a:extLst>
          </p:cNvPr>
          <p:cNvSpPr>
            <a:spLocks noGrp="1"/>
          </p:cNvSpPr>
          <p:nvPr>
            <p:ph type="dt" sz="half" idx="17"/>
          </p:nvPr>
        </p:nvSpPr>
        <p:spPr/>
        <p:txBody>
          <a:bodyPr/>
          <a:lstStyle/>
          <a:p>
            <a:fld id="{8EB84BCC-F734-8048-8197-BE14B7B6EE4C}" type="datetime1">
              <a:rPr lang="en-US" smtClean="0"/>
              <a:t>6/13/2024</a:t>
            </a:fld>
            <a:endParaRPr lang="en-US"/>
          </a:p>
        </p:txBody>
      </p:sp>
      <p:sp>
        <p:nvSpPr>
          <p:cNvPr id="9" name="Footer Placeholder 8">
            <a:extLst>
              <a:ext uri="{FF2B5EF4-FFF2-40B4-BE49-F238E27FC236}">
                <a16:creationId xmlns:a16="http://schemas.microsoft.com/office/drawing/2014/main" id="{2674FFEF-C1C1-A6A5-579D-03460B4B7B4E}"/>
              </a:ext>
            </a:extLst>
          </p:cNvPr>
          <p:cNvSpPr>
            <a:spLocks noGrp="1"/>
          </p:cNvSpPr>
          <p:nvPr>
            <p:ph type="ftr" sz="quarter" idx="18"/>
          </p:nvPr>
        </p:nvSpPr>
        <p:spPr/>
        <p:txBody>
          <a:bodyPr/>
          <a:lstStyle/>
          <a:p>
            <a:r>
              <a:rPr lang="en-US"/>
              <a:t>© 2024 Cognizant | Private</a:t>
            </a:r>
          </a:p>
        </p:txBody>
      </p:sp>
      <p:sp>
        <p:nvSpPr>
          <p:cNvPr id="11" name="Slide Number Placeholder 10">
            <a:extLst>
              <a:ext uri="{FF2B5EF4-FFF2-40B4-BE49-F238E27FC236}">
                <a16:creationId xmlns:a16="http://schemas.microsoft.com/office/drawing/2014/main" id="{83CD4671-5EA7-FBFD-25EC-C2EB1310BC27}"/>
              </a:ext>
            </a:extLst>
          </p:cNvPr>
          <p:cNvSpPr>
            <a:spLocks noGrp="1"/>
          </p:cNvSpPr>
          <p:nvPr>
            <p:ph type="sldNum" sz="quarter" idx="19"/>
          </p:nvPr>
        </p:nvSpPr>
        <p:spPr/>
        <p:txBody>
          <a:bodyPr/>
          <a:lstStyle/>
          <a:p>
            <a:fld id="{38826FC0-333C-E549-9FA3-0EE43DF298A3}" type="slidenum">
              <a:rPr lang="en-US" smtClean="0"/>
              <a:pPr/>
              <a:t>‹#›</a:t>
            </a:fld>
            <a:endParaRPr lang="en-US"/>
          </a:p>
        </p:txBody>
      </p:sp>
      <p:sp>
        <p:nvSpPr>
          <p:cNvPr id="16" name="Freeform 15">
            <a:extLst>
              <a:ext uri="{FF2B5EF4-FFF2-40B4-BE49-F238E27FC236}">
                <a16:creationId xmlns:a16="http://schemas.microsoft.com/office/drawing/2014/main" id="{B4239B95-1BE5-65A8-8088-4245AFE6DC2A}"/>
              </a:ext>
            </a:extLst>
          </p:cNvPr>
          <p:cNvSpPr>
            <a:spLocks noChangeAspect="1"/>
          </p:cNvSpPr>
          <p:nvPr userDrawn="1"/>
        </p:nvSpPr>
        <p:spPr>
          <a:xfrm>
            <a:off x="8450629" y="1583574"/>
            <a:ext cx="292608" cy="297056"/>
          </a:xfrm>
          <a:custGeom>
            <a:avLst/>
            <a:gdLst>
              <a:gd name="connsiteX0" fmla="*/ 305136 w 336446"/>
              <a:gd name="connsiteY0" fmla="*/ 0 h 341560"/>
              <a:gd name="connsiteX1" fmla="*/ 336446 w 336446"/>
              <a:gd name="connsiteY1" fmla="*/ 49811 h 341560"/>
              <a:gd name="connsiteX2" fmla="*/ 278808 w 336446"/>
              <a:gd name="connsiteY2" fmla="*/ 98554 h 341560"/>
              <a:gd name="connsiteX3" fmla="*/ 258172 w 336446"/>
              <a:gd name="connsiteY3" fmla="*/ 192839 h 341560"/>
              <a:gd name="connsiteX4" fmla="*/ 325061 w 336446"/>
              <a:gd name="connsiteY4" fmla="*/ 192839 h 341560"/>
              <a:gd name="connsiteX5" fmla="*/ 325061 w 336446"/>
              <a:gd name="connsiteY5" fmla="*/ 341560 h 341560"/>
              <a:gd name="connsiteX6" fmla="*/ 187725 w 336446"/>
              <a:gd name="connsiteY6" fmla="*/ 341560 h 341560"/>
              <a:gd name="connsiteX7" fmla="*/ 187725 w 336446"/>
              <a:gd name="connsiteY7" fmla="*/ 224149 h 341560"/>
              <a:gd name="connsiteX8" fmla="*/ 210495 w 336446"/>
              <a:gd name="connsiteY8" fmla="*/ 86101 h 341560"/>
              <a:gd name="connsiteX9" fmla="*/ 305136 w 336446"/>
              <a:gd name="connsiteY9" fmla="*/ 0 h 341560"/>
              <a:gd name="connsiteX10" fmla="*/ 117411 w 336446"/>
              <a:gd name="connsiteY10" fmla="*/ 0 h 341560"/>
              <a:gd name="connsiteX11" fmla="*/ 148721 w 336446"/>
              <a:gd name="connsiteY11" fmla="*/ 49811 h 341560"/>
              <a:gd name="connsiteX12" fmla="*/ 91083 w 336446"/>
              <a:gd name="connsiteY12" fmla="*/ 98554 h 341560"/>
              <a:gd name="connsiteX13" fmla="*/ 70447 w 336446"/>
              <a:gd name="connsiteY13" fmla="*/ 192839 h 341560"/>
              <a:gd name="connsiteX14" fmla="*/ 137336 w 336446"/>
              <a:gd name="connsiteY14" fmla="*/ 192839 h 341560"/>
              <a:gd name="connsiteX15" fmla="*/ 137336 w 336446"/>
              <a:gd name="connsiteY15" fmla="*/ 341560 h 341560"/>
              <a:gd name="connsiteX16" fmla="*/ 0 w 336446"/>
              <a:gd name="connsiteY16" fmla="*/ 341560 h 341560"/>
              <a:gd name="connsiteX17" fmla="*/ 0 w 336446"/>
              <a:gd name="connsiteY17" fmla="*/ 224149 h 341560"/>
              <a:gd name="connsiteX18" fmla="*/ 22770 w 336446"/>
              <a:gd name="connsiteY18" fmla="*/ 86101 h 341560"/>
              <a:gd name="connsiteX19" fmla="*/ 117411 w 336446"/>
              <a:gd name="connsiteY19" fmla="*/ 0 h 34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46" h="341560">
                <a:moveTo>
                  <a:pt x="305136" y="0"/>
                </a:moveTo>
                <a:lnTo>
                  <a:pt x="336446" y="49811"/>
                </a:lnTo>
                <a:cubicBezTo>
                  <a:pt x="310354" y="60722"/>
                  <a:pt x="291142" y="76969"/>
                  <a:pt x="278808" y="98554"/>
                </a:cubicBezTo>
                <a:cubicBezTo>
                  <a:pt x="266473" y="120139"/>
                  <a:pt x="259595" y="151567"/>
                  <a:pt x="258172" y="192839"/>
                </a:cubicBezTo>
                <a:lnTo>
                  <a:pt x="325061" y="192839"/>
                </a:lnTo>
                <a:lnTo>
                  <a:pt x="325061" y="341560"/>
                </a:lnTo>
                <a:lnTo>
                  <a:pt x="187725" y="341560"/>
                </a:lnTo>
                <a:lnTo>
                  <a:pt x="187725" y="224149"/>
                </a:lnTo>
                <a:cubicBezTo>
                  <a:pt x="187725" y="160581"/>
                  <a:pt x="195315" y="114565"/>
                  <a:pt x="210495" y="86101"/>
                </a:cubicBezTo>
                <a:cubicBezTo>
                  <a:pt x="230420" y="48150"/>
                  <a:pt x="261967" y="19450"/>
                  <a:pt x="305136" y="0"/>
                </a:cubicBezTo>
                <a:close/>
                <a:moveTo>
                  <a:pt x="117411" y="0"/>
                </a:moveTo>
                <a:lnTo>
                  <a:pt x="148721" y="49811"/>
                </a:lnTo>
                <a:cubicBezTo>
                  <a:pt x="122629" y="60722"/>
                  <a:pt x="103417" y="76969"/>
                  <a:pt x="91083" y="98554"/>
                </a:cubicBezTo>
                <a:cubicBezTo>
                  <a:pt x="78748" y="120139"/>
                  <a:pt x="71870" y="151567"/>
                  <a:pt x="70447" y="192839"/>
                </a:cubicBezTo>
                <a:lnTo>
                  <a:pt x="137336" y="192839"/>
                </a:lnTo>
                <a:lnTo>
                  <a:pt x="137336" y="341560"/>
                </a:lnTo>
                <a:lnTo>
                  <a:pt x="0" y="341560"/>
                </a:lnTo>
                <a:lnTo>
                  <a:pt x="0" y="224149"/>
                </a:lnTo>
                <a:cubicBezTo>
                  <a:pt x="0" y="160581"/>
                  <a:pt x="7590" y="114565"/>
                  <a:pt x="22770" y="86101"/>
                </a:cubicBezTo>
                <a:cubicBezTo>
                  <a:pt x="42695" y="48150"/>
                  <a:pt x="74242" y="19450"/>
                  <a:pt x="117411"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646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O NOT USE">
    <p:bg>
      <p:bgPr>
        <a:solidFill>
          <a:srgbClr val="B81F2D"/>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BE4D0-FD2D-17A7-0CB5-5D6CBED1C32D}"/>
              </a:ext>
            </a:extLst>
          </p:cNvPr>
          <p:cNvSpPr txBox="1"/>
          <p:nvPr/>
        </p:nvSpPr>
        <p:spPr>
          <a:xfrm>
            <a:off x="1581464" y="662092"/>
            <a:ext cx="9029075" cy="5533823"/>
          </a:xfrm>
          <a:prstGeom prst="rect">
            <a:avLst/>
          </a:prstGeom>
          <a:noFill/>
        </p:spPr>
        <p:txBody>
          <a:bodyPr wrap="none" lIns="0" tIns="0" rIns="0" bIns="0" rtlCol="0" anchor="ctr">
            <a:spAutoFit/>
          </a:bodyPr>
          <a:lstStyle/>
          <a:p>
            <a:pPr algn="ctr">
              <a:lnSpc>
                <a:spcPct val="80000"/>
              </a:lnSpc>
              <a:spcAft>
                <a:spcPts val="1200"/>
              </a:spcAft>
            </a:pPr>
            <a:r>
              <a:rPr lang="en-US" sz="9600" b="1">
                <a:solidFill>
                  <a:schemeClr val="bg1"/>
                </a:solidFill>
              </a:rPr>
              <a:t>DO NOT USE </a:t>
            </a:r>
            <a:br>
              <a:rPr lang="en-US" sz="9600" b="1">
                <a:solidFill>
                  <a:schemeClr val="bg1"/>
                </a:solidFill>
              </a:rPr>
            </a:br>
            <a:r>
              <a:rPr lang="en-US" sz="9600" b="1">
                <a:solidFill>
                  <a:schemeClr val="bg1"/>
                </a:solidFill>
              </a:rPr>
              <a:t>ANY LAYOUTS </a:t>
            </a:r>
            <a:br>
              <a:rPr lang="en-US" sz="9600" b="1">
                <a:solidFill>
                  <a:schemeClr val="bg1"/>
                </a:solidFill>
              </a:rPr>
            </a:br>
            <a:r>
              <a:rPr lang="en-US" sz="9600" b="1">
                <a:solidFill>
                  <a:schemeClr val="bg1"/>
                </a:solidFill>
              </a:rPr>
              <a:t>BEYOND </a:t>
            </a:r>
            <a:br>
              <a:rPr lang="en-US" sz="9600" b="1">
                <a:solidFill>
                  <a:schemeClr val="bg1"/>
                </a:solidFill>
              </a:rPr>
            </a:br>
            <a:r>
              <a:rPr lang="en-US" sz="9600" b="1">
                <a:solidFill>
                  <a:schemeClr val="bg1"/>
                </a:solidFill>
              </a:rPr>
              <a:t>THIS POINT</a:t>
            </a:r>
          </a:p>
          <a:p>
            <a:pPr algn="ctr">
              <a:lnSpc>
                <a:spcPct val="90000"/>
              </a:lnSpc>
              <a:spcAft>
                <a:spcPts val="2400"/>
              </a:spcAft>
            </a:pPr>
            <a:r>
              <a:rPr lang="en-US" sz="3600" b="0" i="1">
                <a:solidFill>
                  <a:schemeClr val="bg1"/>
                </a:solidFill>
              </a:rPr>
              <a:t>They are not a part of the official template</a:t>
            </a:r>
          </a:p>
        </p:txBody>
      </p:sp>
    </p:spTree>
    <p:extLst>
      <p:ext uri="{BB962C8B-B14F-4D97-AF65-F5344CB8AC3E}">
        <p14:creationId xmlns:p14="http://schemas.microsoft.com/office/powerpoint/2010/main" val="1199188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68183" y="2407183"/>
            <a:ext cx="10055638"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a:ln>
                  <a:noFill/>
                </a:ln>
                <a:solidFill>
                  <a:srgbClr val="FFFFFF"/>
                </a:solidFill>
                <a:effectLst/>
                <a:uLnTx/>
                <a:uFillTx/>
              </a:rPr>
              <a:t>DIVIDERS</a:t>
            </a:r>
            <a:endParaRPr kumimoji="0" lang="en-US" sz="7200" b="0" i="1"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740007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1 - gradient 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D76384-5270-C4A7-D992-81F8ADBA5582}"/>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93339195-9B87-7743-9A8D-50BE832439EE}" type="datetime1">
              <a:rPr lang="en-US" smtClean="0"/>
              <a:t>6/13/2024</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119955793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1 - gradient 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ED6A89-35BA-3F8A-D8BB-D4E661AF1A89}"/>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CDECBBED-5CB0-E446-9994-39B46F9E3A96}" type="datetime1">
              <a:rPr lang="en-US" smtClean="0"/>
              <a:t>6/13/2024</a:t>
            </a:fld>
            <a:endParaRPr lang="en-US"/>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a:p>
        </p:txBody>
      </p:sp>
    </p:spTree>
    <p:extLst>
      <p:ext uri="{BB962C8B-B14F-4D97-AF65-F5344CB8AC3E}">
        <p14:creationId xmlns:p14="http://schemas.microsoft.com/office/powerpoint/2010/main" val="101193105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230B5-518B-24CC-5360-65ED114C9C97}"/>
              </a:ext>
            </a:extLst>
          </p:cNvPr>
          <p:cNvSpPr>
            <a:spLocks noGrp="1"/>
          </p:cNvSpPr>
          <p:nvPr>
            <p:ph type="title"/>
          </p:nvPr>
        </p:nvSpPr>
        <p:spPr>
          <a:xfrm>
            <a:off x="457200" y="457200"/>
            <a:ext cx="11277600" cy="332399"/>
          </a:xfrm>
          <a:prstGeom prst="rect">
            <a:avLst/>
          </a:prstGeom>
        </p:spPr>
        <p:txBody>
          <a:bodyPr vert="horz" wrap="square" lIns="0" tIns="0" rIns="0" bIns="0" rtlCol="0" anchor="t">
            <a:spAutoFit/>
          </a:bodyPr>
          <a:lstStyle/>
          <a:p>
            <a:r>
              <a:rPr lang="en-US"/>
              <a:t>Click to add title</a:t>
            </a:r>
          </a:p>
        </p:txBody>
      </p:sp>
      <p:sp>
        <p:nvSpPr>
          <p:cNvPr id="3" name="Text Placeholder 2">
            <a:extLst>
              <a:ext uri="{FF2B5EF4-FFF2-40B4-BE49-F238E27FC236}">
                <a16:creationId xmlns:a16="http://schemas.microsoft.com/office/drawing/2014/main" id="{3797B53D-6897-FB10-B4B4-55E663FD6108}"/>
              </a:ext>
            </a:extLst>
          </p:cNvPr>
          <p:cNvSpPr>
            <a:spLocks noGrp="1"/>
          </p:cNvSpPr>
          <p:nvPr>
            <p:ph type="body" idx="1"/>
          </p:nvPr>
        </p:nvSpPr>
        <p:spPr>
          <a:xfrm>
            <a:off x="457200" y="1447800"/>
            <a:ext cx="7518400" cy="4663440"/>
          </a:xfrm>
          <a:prstGeom prst="rect">
            <a:avLst/>
          </a:prstGeom>
        </p:spPr>
        <p:txBody>
          <a:bodyPr vert="horz" lIns="0" tIns="0" rIns="0" bIns="0" rtlCol="0">
            <a:noAutofit/>
          </a:bodyPr>
          <a:lstStyle/>
          <a:p>
            <a:pPr lvl="0"/>
            <a:r>
              <a:rPr lang="en-US"/>
              <a:t>Click to add content</a:t>
            </a:r>
          </a:p>
          <a:p>
            <a:pPr lvl="1"/>
            <a:r>
              <a:rPr lang="en-US"/>
              <a:t>2nd level text</a:t>
            </a:r>
          </a:p>
          <a:p>
            <a:pPr lvl="2"/>
            <a:r>
              <a:rPr lang="en-US"/>
              <a:t>3rd level text</a:t>
            </a:r>
          </a:p>
          <a:p>
            <a:pPr lvl="3"/>
            <a:r>
              <a:rPr lang="en-US"/>
              <a:t>4th level text</a:t>
            </a:r>
          </a:p>
          <a:p>
            <a:pPr lvl="4"/>
            <a:r>
              <a:rPr lang="en-US"/>
              <a:t>5th level text</a:t>
            </a:r>
          </a:p>
          <a:p>
            <a:pPr lvl="5"/>
            <a:r>
              <a:rPr lang="en-US"/>
              <a:t>6th level text</a:t>
            </a:r>
          </a:p>
          <a:p>
            <a:pPr lvl="6"/>
            <a:r>
              <a:rPr lang="en-US"/>
              <a:t>7th level text</a:t>
            </a:r>
          </a:p>
          <a:p>
            <a:pPr lvl="7"/>
            <a:r>
              <a:rPr lang="en-US"/>
              <a:t>8th level text</a:t>
            </a:r>
          </a:p>
          <a:p>
            <a:pPr lvl="8"/>
            <a:r>
              <a:rPr lang="en-US"/>
              <a:t>9th level text</a:t>
            </a:r>
          </a:p>
        </p:txBody>
      </p:sp>
      <p:sp>
        <p:nvSpPr>
          <p:cNvPr id="6" name="Slide Number Placeholder 5">
            <a:extLst>
              <a:ext uri="{FF2B5EF4-FFF2-40B4-BE49-F238E27FC236}">
                <a16:creationId xmlns:a16="http://schemas.microsoft.com/office/drawing/2014/main" id="{F5A3681C-7AE6-4CE0-F456-C8E648A62642}"/>
              </a:ext>
            </a:extLst>
          </p:cNvPr>
          <p:cNvSpPr>
            <a:spLocks noGrp="1"/>
          </p:cNvSpPr>
          <p:nvPr>
            <p:ph type="sldNum" sz="quarter" idx="4"/>
          </p:nvPr>
        </p:nvSpPr>
        <p:spPr>
          <a:xfrm>
            <a:off x="457200" y="6400799"/>
            <a:ext cx="365760" cy="228600"/>
          </a:xfrm>
          <a:prstGeom prst="rect">
            <a:avLst/>
          </a:prstGeom>
        </p:spPr>
        <p:txBody>
          <a:bodyPr vert="horz" lIns="0" tIns="0" rIns="0" bIns="0" rtlCol="0" anchor="ctr"/>
          <a:lstStyle>
            <a:lvl1pPr algn="l">
              <a:defRPr sz="700" b="0">
                <a:solidFill>
                  <a:schemeClr val="tx1"/>
                </a:solidFill>
              </a:defRPr>
            </a:lvl1pPr>
          </a:lstStyle>
          <a:p>
            <a:fld id="{38826FC0-333C-E549-9FA3-0EE43DF298A3}" type="slidenum">
              <a:rPr lang="en-US" smtClean="0"/>
              <a:pPr/>
              <a:t>‹#›</a:t>
            </a:fld>
            <a:endParaRPr lang="en-US"/>
          </a:p>
        </p:txBody>
      </p:sp>
      <p:sp>
        <p:nvSpPr>
          <p:cNvPr id="8" name="Footer Placeholder 7">
            <a:extLst>
              <a:ext uri="{FF2B5EF4-FFF2-40B4-BE49-F238E27FC236}">
                <a16:creationId xmlns:a16="http://schemas.microsoft.com/office/drawing/2014/main" id="{677CCFE7-C984-DC56-6899-8A815F0548C0}"/>
              </a:ext>
              <a:ext uri="{C183D7F6-B498-43B3-948B-1728B52AA6E4}">
                <adec:decorative xmlns:adec="http://schemas.microsoft.com/office/drawing/2017/decorative" val="1"/>
              </a:ext>
            </a:extLst>
          </p:cNvPr>
          <p:cNvSpPr>
            <a:spLocks noGrp="1"/>
          </p:cNvSpPr>
          <p:nvPr>
            <p:ph type="ftr" sz="quarter" idx="3"/>
          </p:nvPr>
        </p:nvSpPr>
        <p:spPr>
          <a:xfrm>
            <a:off x="1005840" y="6400800"/>
            <a:ext cx="1371600" cy="228600"/>
          </a:xfrm>
          <a:prstGeom prst="rect">
            <a:avLst/>
          </a:prstGeom>
        </p:spPr>
        <p:txBody>
          <a:bodyPr vert="horz" lIns="0" tIns="0" rIns="0" bIns="0" rtlCol="0" anchor="ctr"/>
          <a:lstStyle>
            <a:lvl1pPr algn="l">
              <a:defRPr sz="700" b="0">
                <a:solidFill>
                  <a:schemeClr val="tx1"/>
                </a:solidFill>
              </a:defRPr>
            </a:lvl1pPr>
          </a:lstStyle>
          <a:p>
            <a:r>
              <a:rPr lang="en-US"/>
              <a:t>© 2024 Cognizant | Private</a:t>
            </a:r>
          </a:p>
        </p:txBody>
      </p:sp>
      <p:sp>
        <p:nvSpPr>
          <p:cNvPr id="10" name="Date Placeholder 9">
            <a:extLst>
              <a:ext uri="{FF2B5EF4-FFF2-40B4-BE49-F238E27FC236}">
                <a16:creationId xmlns:a16="http://schemas.microsoft.com/office/drawing/2014/main" id="{42283347-4EBC-C7DD-65E3-791D4DBA61D0}"/>
              </a:ext>
            </a:extLst>
          </p:cNvPr>
          <p:cNvSpPr>
            <a:spLocks noGrp="1"/>
          </p:cNvSpPr>
          <p:nvPr>
            <p:ph type="dt" sz="half" idx="2"/>
          </p:nvPr>
        </p:nvSpPr>
        <p:spPr>
          <a:xfrm>
            <a:off x="2651760" y="6400800"/>
            <a:ext cx="1371600" cy="228600"/>
          </a:xfrm>
          <a:prstGeom prst="rect">
            <a:avLst/>
          </a:prstGeom>
        </p:spPr>
        <p:txBody>
          <a:bodyPr vert="horz" lIns="0" tIns="0" rIns="0" bIns="0" rtlCol="0" anchor="ctr"/>
          <a:lstStyle>
            <a:lvl1pPr algn="l">
              <a:defRPr sz="700" b="0">
                <a:solidFill>
                  <a:schemeClr val="tx1"/>
                </a:solidFill>
              </a:defRPr>
            </a:lvl1pPr>
          </a:lstStyle>
          <a:p>
            <a:fld id="{8EB84BCC-F734-8048-8197-BE14B7B6EE4C}" type="datetime1">
              <a:rPr lang="en-US" smtClean="0"/>
              <a:t>6/13/2024</a:t>
            </a:fld>
            <a:endParaRPr lang="en-US"/>
          </a:p>
        </p:txBody>
      </p:sp>
      <p:pic>
        <p:nvPicPr>
          <p:cNvPr id="4" name="Cognizant Logo_rgb_pos_2023">
            <a:extLst>
              <a:ext uri="{FF2B5EF4-FFF2-40B4-BE49-F238E27FC236}">
                <a16:creationId xmlns:a16="http://schemas.microsoft.com/office/drawing/2014/main" id="{322DD144-17A4-A3EC-5E8D-205928D3BDB2}"/>
              </a:ext>
              <a:ext uri="{C183D7F6-B498-43B3-948B-1728B52AA6E4}">
                <adec:decorative xmlns:adec="http://schemas.microsoft.com/office/drawing/2017/decorative" val="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0591729" y="6454070"/>
            <a:ext cx="1170432" cy="205449"/>
          </a:xfrm>
          <a:prstGeom prst="rect">
            <a:avLst/>
          </a:prstGeom>
        </p:spPr>
      </p:pic>
    </p:spTree>
    <p:extLst>
      <p:ext uri="{BB962C8B-B14F-4D97-AF65-F5344CB8AC3E}">
        <p14:creationId xmlns:p14="http://schemas.microsoft.com/office/powerpoint/2010/main" val="369245179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92" r:id="rId11"/>
    <p:sldLayoutId id="2147483993" r:id="rId12"/>
    <p:sldLayoutId id="2147483994" r:id="rId13"/>
    <p:sldLayoutId id="2147484006" r:id="rId14"/>
    <p:sldLayoutId id="2147484007" r:id="rId15"/>
    <p:sldLayoutId id="2147484008" r:id="rId16"/>
    <p:sldLayoutId id="2147483998" r:id="rId17"/>
    <p:sldLayoutId id="2147483999" r:id="rId18"/>
    <p:sldLayoutId id="2147484000" r:id="rId19"/>
    <p:sldLayoutId id="2147484001" r:id="rId20"/>
    <p:sldLayoutId id="2147484002" r:id="rId21"/>
    <p:sldLayoutId id="2147484003"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77" r:id="rId35"/>
    <p:sldLayoutId id="2147483978" r:id="rId36"/>
    <p:sldLayoutId id="2147483949" r:id="rId37"/>
    <p:sldLayoutId id="2147483950" r:id="rId38"/>
    <p:sldLayoutId id="2147483951" r:id="rId39"/>
    <p:sldLayoutId id="2147483952" r:id="rId40"/>
    <p:sldLayoutId id="2147483953" r:id="rId41"/>
    <p:sldLayoutId id="2147483954" r:id="rId42"/>
    <p:sldLayoutId id="2147483955" r:id="rId43"/>
    <p:sldLayoutId id="2147483956" r:id="rId44"/>
    <p:sldLayoutId id="2147483957" r:id="rId45"/>
    <p:sldLayoutId id="2147483958" r:id="rId46"/>
    <p:sldLayoutId id="2147483959" r:id="rId47"/>
    <p:sldLayoutId id="2147483960" r:id="rId48"/>
    <p:sldLayoutId id="2147483961" r:id="rId49"/>
    <p:sldLayoutId id="2147483962" r:id="rId50"/>
    <p:sldLayoutId id="2147483963" r:id="rId51"/>
    <p:sldLayoutId id="2147483964" r:id="rId52"/>
    <p:sldLayoutId id="2147483965" r:id="rId53"/>
    <p:sldLayoutId id="2147483966" r:id="rId54"/>
    <p:sldLayoutId id="2147483967" r:id="rId55"/>
    <p:sldLayoutId id="2147484004" r:id="rId56"/>
    <p:sldLayoutId id="2147484005" r:id="rId57"/>
    <p:sldLayoutId id="2147483973" r:id="rId58"/>
    <p:sldLayoutId id="2147483974" r:id="rId59"/>
    <p:sldLayoutId id="2147483975" r:id="rId60"/>
    <p:sldLayoutId id="2147483976" r:id="rId61"/>
    <p:sldLayoutId id="2147483979" r:id="rId62"/>
    <p:sldLayoutId id="2147483987" r:id="rId63"/>
    <p:sldLayoutId id="2147483988" r:id="rId64"/>
    <p:sldLayoutId id="2147483989" r:id="rId65"/>
    <p:sldLayoutId id="2147483990" r:id="rId66"/>
    <p:sldLayoutId id="2147483991" r:id="rId67"/>
    <p:sldLayoutId id="2147483968" r:id="rId68"/>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100" kern="1100">
          <a:solidFill>
            <a:schemeClr val="tx1"/>
          </a:solidFill>
          <a:latin typeface="+mn-lt"/>
          <a:ea typeface="+mn-ea"/>
          <a:cs typeface="+mn-cs"/>
        </a:defRPr>
      </a:lvl1pPr>
      <a:lvl2pPr marL="457200" algn="l" defTabSz="914400" rtl="0" eaLnBrk="1" latinLnBrk="0" hangingPunct="1">
        <a:defRPr sz="1100" kern="1100">
          <a:solidFill>
            <a:schemeClr val="tx1"/>
          </a:solidFill>
          <a:latin typeface="+mn-lt"/>
          <a:ea typeface="+mn-ea"/>
          <a:cs typeface="+mn-cs"/>
        </a:defRPr>
      </a:lvl2pPr>
      <a:lvl3pPr marL="914400" algn="l" defTabSz="914400" rtl="0" eaLnBrk="1" latinLnBrk="0" hangingPunct="1">
        <a:defRPr sz="1100" kern="1100">
          <a:solidFill>
            <a:schemeClr val="tx1"/>
          </a:solidFill>
          <a:latin typeface="+mn-lt"/>
          <a:ea typeface="+mn-ea"/>
          <a:cs typeface="+mn-cs"/>
        </a:defRPr>
      </a:lvl3pPr>
      <a:lvl4pPr marL="1371600" algn="l" defTabSz="914400" rtl="0" eaLnBrk="1" latinLnBrk="0" hangingPunct="1">
        <a:defRPr sz="1100" kern="1100">
          <a:solidFill>
            <a:schemeClr val="tx1"/>
          </a:solidFill>
          <a:latin typeface="+mn-lt"/>
          <a:ea typeface="+mn-ea"/>
          <a:cs typeface="+mn-cs"/>
        </a:defRPr>
      </a:lvl4pPr>
      <a:lvl5pPr marL="1828800" algn="l" defTabSz="914400" rtl="0" eaLnBrk="1" latinLnBrk="0" hangingPunct="1">
        <a:defRPr sz="1100" kern="1100">
          <a:solidFill>
            <a:schemeClr val="tx1"/>
          </a:solidFill>
          <a:latin typeface="+mn-lt"/>
          <a:ea typeface="+mn-ea"/>
          <a:cs typeface="+mn-cs"/>
        </a:defRPr>
      </a:lvl5pPr>
      <a:lvl6pPr marL="2286000" algn="l" defTabSz="914400" rtl="0" eaLnBrk="1" latinLnBrk="0" hangingPunct="1">
        <a:defRPr sz="1100" kern="1100">
          <a:solidFill>
            <a:schemeClr val="tx1"/>
          </a:solidFill>
          <a:latin typeface="+mn-lt"/>
          <a:ea typeface="+mn-ea"/>
          <a:cs typeface="+mn-cs"/>
        </a:defRPr>
      </a:lvl6pPr>
      <a:lvl7pPr marL="2743200" algn="l" defTabSz="914400" rtl="0" eaLnBrk="1" latinLnBrk="0" hangingPunct="1">
        <a:defRPr sz="1100" kern="1100">
          <a:solidFill>
            <a:schemeClr val="tx1"/>
          </a:solidFill>
          <a:latin typeface="+mn-lt"/>
          <a:ea typeface="+mn-ea"/>
          <a:cs typeface="+mn-cs"/>
        </a:defRPr>
      </a:lvl7pPr>
      <a:lvl8pPr marL="3200400" algn="l" defTabSz="914400" rtl="0" eaLnBrk="1" latinLnBrk="0" hangingPunct="1">
        <a:defRPr sz="1100" kern="1100">
          <a:solidFill>
            <a:schemeClr val="tx1"/>
          </a:solidFill>
          <a:latin typeface="+mn-lt"/>
          <a:ea typeface="+mn-ea"/>
          <a:cs typeface="+mn-cs"/>
        </a:defRPr>
      </a:lvl8pPr>
      <a:lvl9pPr marL="3657600" algn="l" defTabSz="914400" rtl="0" eaLnBrk="1" latinLnBrk="0" hangingPunct="1">
        <a:defRPr sz="1100" kern="1100">
          <a:solidFill>
            <a:schemeClr val="tx1"/>
          </a:solidFill>
          <a:latin typeface="+mn-lt"/>
          <a:ea typeface="+mn-ea"/>
          <a:cs typeface="+mn-cs"/>
        </a:defRPr>
      </a:lvl9pPr>
    </p:otherStyle>
  </p:txStyles>
  <p:extLst>
    <p:ext uri="{27BBF7A9-308A-43DC-89C8-2F10F3537804}">
      <p15:sldGuideLst xmlns:p15="http://schemas.microsoft.com/office/powerpoint/2012/main">
        <p15:guide id="19">
          <p15:clr>
            <a:srgbClr val="F26B43"/>
          </p15:clr>
        </p15:guide>
        <p15:guide id="20" pos="7680">
          <p15:clr>
            <a:srgbClr val="F26B43"/>
          </p15:clr>
        </p15:guide>
        <p15:guide id="21" pos="288">
          <p15:clr>
            <a:srgbClr val="F26B43"/>
          </p15:clr>
        </p15:guide>
        <p15:guide id="22" pos="1472">
          <p15:clr>
            <a:srgbClr val="F26B43"/>
          </p15:clr>
        </p15:guide>
        <p15:guide id="23" pos="2656">
          <p15:clr>
            <a:srgbClr val="F26B43"/>
          </p15:clr>
        </p15:guide>
        <p15:guide id="24" pos="3840">
          <p15:clr>
            <a:srgbClr val="F26B43"/>
          </p15:clr>
        </p15:guide>
        <p15:guide id="25" pos="5024">
          <p15:clr>
            <a:srgbClr val="F26B43"/>
          </p15:clr>
        </p15:guide>
        <p15:guide id="26" pos="6208">
          <p15:clr>
            <a:srgbClr val="F26B43"/>
          </p15:clr>
        </p15:guide>
        <p15:guide id="27" pos="7392">
          <p15:clr>
            <a:srgbClr val="F26B43"/>
          </p15:clr>
        </p15:guide>
        <p15:guide id="28" orient="horz">
          <p15:clr>
            <a:srgbClr val="F26B43"/>
          </p15:clr>
        </p15:guide>
        <p15:guide id="29" orient="horz" pos="4320">
          <p15:clr>
            <a:srgbClr val="F26B43"/>
          </p15:clr>
        </p15:guide>
        <p15:guide id="30" orient="horz" pos="288">
          <p15:clr>
            <a:srgbClr val="F26B43"/>
          </p15:clr>
        </p15:guide>
        <p15:guide id="31" orient="horz" pos="912">
          <p15:clr>
            <a:srgbClr val="F26B43"/>
          </p15:clr>
        </p15:guide>
        <p15:guide id="32" orient="horz" pos="1536">
          <p15:clr>
            <a:srgbClr val="F26B43"/>
          </p15:clr>
        </p15:guide>
        <p15:guide id="33" orient="horz" pos="2160">
          <p15:clr>
            <a:srgbClr val="F26B43"/>
          </p15:clr>
        </p15:guide>
        <p15:guide id="34" orient="horz" pos="2784">
          <p15:clr>
            <a:srgbClr val="F26B43"/>
          </p15:clr>
        </p15:guide>
        <p15:guide id="35" orient="horz" pos="3408">
          <p15:clr>
            <a:srgbClr val="F26B43"/>
          </p15:clr>
        </p15:guide>
        <p15:guide id="36"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40.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hyperlink" Target="https://commons.wikimedia.org/wiki/File:Sigmoid-function-2.svg" TargetMode="External"/><Relationship Id="rId7" Type="http://schemas.openxmlformats.org/officeDocument/2006/relationships/hyperlink" Target="https://www.thebluediamondgallery.com/handwriting/c/conclusions.html" TargetMode="External"/><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hyperlink" Target="https://www.kdnuggets.com/2020/04/performance-evaluation-metrics-classification.html" TargetMode="External"/><Relationship Id="rId5" Type="http://schemas.openxmlformats.org/officeDocument/2006/relationships/hyperlink" Target="https://commons.wikimedia.org/wiki/File:Random_forest_explain.png" TargetMode="External"/><Relationship Id="rId4" Type="http://schemas.openxmlformats.org/officeDocument/2006/relationships/hyperlink" Target="https://medium.com/analytics-vidhya/what-is-gradient-boosting-how-is-it-different-from-ada-boost-296f055ecacd"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0.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0.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432ECC-9CCC-1772-F9B9-FCBE5D5FAF4D}"/>
              </a:ext>
            </a:extLst>
          </p:cNvPr>
          <p:cNvSpPr>
            <a:spLocks noGrp="1"/>
          </p:cNvSpPr>
          <p:nvPr>
            <p:ph type="ctrTitle"/>
          </p:nvPr>
        </p:nvSpPr>
        <p:spPr>
          <a:xfrm>
            <a:off x="1005840" y="1939171"/>
            <a:ext cx="4013200" cy="1994392"/>
          </a:xfrm>
        </p:spPr>
        <p:txBody>
          <a:bodyPr>
            <a:spAutoFit/>
          </a:bodyPr>
          <a:lstStyle/>
          <a:p>
            <a:r>
              <a:rPr lang="en-US" dirty="0"/>
              <a:t>Ads Click Through Rate Prediction using Python</a:t>
            </a:r>
            <a:endParaRPr lang="en-US"/>
          </a:p>
        </p:txBody>
      </p:sp>
      <p:sp>
        <p:nvSpPr>
          <p:cNvPr id="6" name="Subtitle 5">
            <a:extLst>
              <a:ext uri="{FF2B5EF4-FFF2-40B4-BE49-F238E27FC236}">
                <a16:creationId xmlns:a16="http://schemas.microsoft.com/office/drawing/2014/main" id="{1A5D0253-32A3-740A-3A30-F9019EBA4ECC}"/>
              </a:ext>
            </a:extLst>
          </p:cNvPr>
          <p:cNvSpPr>
            <a:spLocks noGrp="1"/>
          </p:cNvSpPr>
          <p:nvPr>
            <p:ph type="subTitle" idx="1"/>
          </p:nvPr>
        </p:nvSpPr>
        <p:spPr>
          <a:xfrm>
            <a:off x="1005840" y="4187952"/>
            <a:ext cx="4014215" cy="332399"/>
          </a:xfrm>
        </p:spPr>
        <p:txBody>
          <a:bodyPr/>
          <a:lstStyle/>
          <a:p>
            <a:r>
              <a:rPr lang="en-US"/>
              <a:t>AMAN KHARWAL</a:t>
            </a:r>
          </a:p>
        </p:txBody>
      </p:sp>
      <p:sp>
        <p:nvSpPr>
          <p:cNvPr id="7" name="Text Placeholder 6">
            <a:extLst>
              <a:ext uri="{FF2B5EF4-FFF2-40B4-BE49-F238E27FC236}">
                <a16:creationId xmlns:a16="http://schemas.microsoft.com/office/drawing/2014/main" id="{D075CDAF-5F74-4483-9374-2E8A1C7AA863}"/>
              </a:ext>
            </a:extLst>
          </p:cNvPr>
          <p:cNvSpPr>
            <a:spLocks noGrp="1"/>
          </p:cNvSpPr>
          <p:nvPr>
            <p:ph type="body" sz="quarter" idx="13"/>
          </p:nvPr>
        </p:nvSpPr>
        <p:spPr>
          <a:xfrm>
            <a:off x="1005840" y="5221923"/>
            <a:ext cx="4013200" cy="187359"/>
          </a:xfrm>
        </p:spPr>
        <p:txBody>
          <a:bodyPr/>
          <a:lstStyle/>
          <a:p>
            <a:r>
              <a:rPr lang="en-US" dirty="0"/>
              <a:t>13</a:t>
            </a:r>
            <a:r>
              <a:rPr lang="en-US"/>
              <a:t> June 2024</a:t>
            </a:r>
          </a:p>
        </p:txBody>
      </p:sp>
      <p:sp>
        <p:nvSpPr>
          <p:cNvPr id="2" name="Slide Number Placeholder 1">
            <a:extLst>
              <a:ext uri="{FF2B5EF4-FFF2-40B4-BE49-F238E27FC236}">
                <a16:creationId xmlns:a16="http://schemas.microsoft.com/office/drawing/2014/main" id="{E7D11CB1-D50A-8AD8-84FC-812BBD6FADDE}"/>
              </a:ext>
            </a:extLst>
          </p:cNvPr>
          <p:cNvSpPr>
            <a:spLocks noGrp="1"/>
          </p:cNvSpPr>
          <p:nvPr>
            <p:ph type="sldNum" sz="quarter" idx="16"/>
          </p:nvPr>
        </p:nvSpPr>
        <p:spPr/>
        <p:txBody>
          <a:bodyPr/>
          <a:lstStyle/>
          <a:p>
            <a:fld id="{38826FC0-333C-E549-9FA3-0EE43DF298A3}" type="slidenum">
              <a:rPr lang="en-US" smtClean="0"/>
              <a:pPr/>
              <a:t>1</a:t>
            </a:fld>
            <a:endParaRPr lang="en-US"/>
          </a:p>
        </p:txBody>
      </p:sp>
      <p:sp>
        <p:nvSpPr>
          <p:cNvPr id="3" name="Footer Placeholder 2">
            <a:extLst>
              <a:ext uri="{FF2B5EF4-FFF2-40B4-BE49-F238E27FC236}">
                <a16:creationId xmlns:a16="http://schemas.microsoft.com/office/drawing/2014/main" id="{4A6F1191-0143-8C19-7E22-EDD7A15BF676}"/>
              </a:ext>
            </a:extLst>
          </p:cNvPr>
          <p:cNvSpPr>
            <a:spLocks noGrp="1"/>
          </p:cNvSpPr>
          <p:nvPr>
            <p:ph type="ftr" sz="quarter" idx="15"/>
          </p:nvPr>
        </p:nvSpPr>
        <p:spPr>
          <a:xfrm>
            <a:off x="1005840" y="6400800"/>
            <a:ext cx="1371600" cy="228600"/>
          </a:xfrm>
        </p:spPr>
        <p:txBody>
          <a:bodyPr/>
          <a:lstStyle/>
          <a:p>
            <a:r>
              <a:rPr lang="en-US"/>
              <a:t>© 2024 Cognizant | Private</a:t>
            </a:r>
          </a:p>
        </p:txBody>
      </p:sp>
    </p:spTree>
    <p:extLst>
      <p:ext uri="{BB962C8B-B14F-4D97-AF65-F5344CB8AC3E}">
        <p14:creationId xmlns:p14="http://schemas.microsoft.com/office/powerpoint/2010/main" val="2664812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EAD45-853D-655A-96A4-25B148DBA7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052FA5-6C79-6254-BA32-77CDB58D6D59}"/>
              </a:ext>
            </a:extLst>
          </p:cNvPr>
          <p:cNvSpPr>
            <a:spLocks noGrp="1"/>
          </p:cNvSpPr>
          <p:nvPr>
            <p:ph type="title"/>
          </p:nvPr>
        </p:nvSpPr>
        <p:spPr/>
        <p:txBody>
          <a:bodyPr/>
          <a:lstStyle/>
          <a:p>
            <a:r>
              <a:rPr lang="en-US" dirty="0"/>
              <a:t>Results</a:t>
            </a:r>
          </a:p>
        </p:txBody>
      </p:sp>
      <p:sp>
        <p:nvSpPr>
          <p:cNvPr id="5" name="Text Placeholder 4">
            <a:extLst>
              <a:ext uri="{FF2B5EF4-FFF2-40B4-BE49-F238E27FC236}">
                <a16:creationId xmlns:a16="http://schemas.microsoft.com/office/drawing/2014/main" id="{DBF71BC9-1B28-4C44-47CF-7E75187AD53E}"/>
              </a:ext>
            </a:extLst>
          </p:cNvPr>
          <p:cNvSpPr>
            <a:spLocks noGrp="1"/>
          </p:cNvSpPr>
          <p:nvPr>
            <p:ph type="body" idx="1"/>
          </p:nvPr>
        </p:nvSpPr>
        <p:spPr>
          <a:xfrm>
            <a:off x="457200" y="1359571"/>
            <a:ext cx="5157787" cy="369332"/>
          </a:xfrm>
        </p:spPr>
        <p:txBody>
          <a:bodyPr/>
          <a:lstStyle/>
          <a:p>
            <a:r>
              <a:rPr lang="en-US" sz="2400" dirty="0"/>
              <a:t>Random forest</a:t>
            </a:r>
          </a:p>
        </p:txBody>
      </p:sp>
      <p:sp>
        <p:nvSpPr>
          <p:cNvPr id="6" name="Slide Number Placeholder 5">
            <a:extLst>
              <a:ext uri="{FF2B5EF4-FFF2-40B4-BE49-F238E27FC236}">
                <a16:creationId xmlns:a16="http://schemas.microsoft.com/office/drawing/2014/main" id="{A423C72B-3CCB-48F5-CD67-B7D978AB382A}"/>
              </a:ext>
            </a:extLst>
          </p:cNvPr>
          <p:cNvSpPr>
            <a:spLocks noGrp="1"/>
          </p:cNvSpPr>
          <p:nvPr>
            <p:ph type="sldNum" sz="quarter" idx="12"/>
          </p:nvPr>
        </p:nvSpPr>
        <p:spPr/>
        <p:txBody>
          <a:bodyPr/>
          <a:lstStyle/>
          <a:p>
            <a:fld id="{38826FC0-333C-E549-9FA3-0EE43DF298A3}" type="slidenum">
              <a:rPr lang="en-US" smtClean="0"/>
              <a:t>10</a:t>
            </a:fld>
            <a:endParaRPr lang="en-US"/>
          </a:p>
        </p:txBody>
      </p:sp>
      <p:sp>
        <p:nvSpPr>
          <p:cNvPr id="3" name="Footer Placeholder 2">
            <a:extLst>
              <a:ext uri="{FF2B5EF4-FFF2-40B4-BE49-F238E27FC236}">
                <a16:creationId xmlns:a16="http://schemas.microsoft.com/office/drawing/2014/main" id="{2F18761B-8409-48CF-DEC1-53A569F12944}"/>
              </a:ext>
            </a:extLst>
          </p:cNvPr>
          <p:cNvSpPr>
            <a:spLocks noGrp="1"/>
          </p:cNvSpPr>
          <p:nvPr>
            <p:ph type="ftr" sz="quarter" idx="11"/>
          </p:nvPr>
        </p:nvSpPr>
        <p:spPr/>
        <p:txBody>
          <a:bodyPr/>
          <a:lstStyle/>
          <a:p>
            <a:r>
              <a:rPr lang="en-US"/>
              <a:t>© 2024 Cognizant | Private</a:t>
            </a:r>
          </a:p>
        </p:txBody>
      </p:sp>
      <p:sp>
        <p:nvSpPr>
          <p:cNvPr id="9" name="Text Placeholder 8">
            <a:extLst>
              <a:ext uri="{FF2B5EF4-FFF2-40B4-BE49-F238E27FC236}">
                <a16:creationId xmlns:a16="http://schemas.microsoft.com/office/drawing/2014/main" id="{242D7734-F751-B746-41BE-A3BA3A5DFE21}"/>
              </a:ext>
            </a:extLst>
          </p:cNvPr>
          <p:cNvSpPr>
            <a:spLocks noGrp="1"/>
          </p:cNvSpPr>
          <p:nvPr>
            <p:ph type="body" sz="quarter" idx="3"/>
          </p:nvPr>
        </p:nvSpPr>
        <p:spPr>
          <a:xfrm>
            <a:off x="6522720" y="1359571"/>
            <a:ext cx="5183188" cy="369332"/>
          </a:xfrm>
        </p:spPr>
        <p:txBody>
          <a:bodyPr/>
          <a:lstStyle/>
          <a:p>
            <a:r>
              <a:rPr lang="en-US" sz="2400" dirty="0" err="1"/>
              <a:t>XGBoost</a:t>
            </a:r>
            <a:endParaRPr lang="en-US" dirty="0"/>
          </a:p>
        </p:txBody>
      </p:sp>
      <p:pic>
        <p:nvPicPr>
          <p:cNvPr id="16" name="Picture 15">
            <a:extLst>
              <a:ext uri="{FF2B5EF4-FFF2-40B4-BE49-F238E27FC236}">
                <a16:creationId xmlns:a16="http://schemas.microsoft.com/office/drawing/2014/main" id="{9BF6DAE4-FD31-40A4-5342-54D7046986F1}"/>
              </a:ext>
            </a:extLst>
          </p:cNvPr>
          <p:cNvPicPr>
            <a:picLocks noChangeAspect="1"/>
          </p:cNvPicPr>
          <p:nvPr/>
        </p:nvPicPr>
        <p:blipFill>
          <a:blip r:embed="rId3"/>
          <a:stretch>
            <a:fillRect/>
          </a:stretch>
        </p:blipFill>
        <p:spPr>
          <a:xfrm>
            <a:off x="457200" y="4641717"/>
            <a:ext cx="5157787" cy="9890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95E98591-79BA-E38D-7A52-8F1793AABAF2}"/>
              </a:ext>
            </a:extLst>
          </p:cNvPr>
          <p:cNvPicPr>
            <a:picLocks noChangeAspect="1"/>
          </p:cNvPicPr>
          <p:nvPr/>
        </p:nvPicPr>
        <p:blipFill>
          <a:blip r:embed="rId4"/>
          <a:stretch>
            <a:fillRect/>
          </a:stretch>
        </p:blipFill>
        <p:spPr>
          <a:xfrm>
            <a:off x="6493828" y="4663971"/>
            <a:ext cx="5212080" cy="9668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TextBox 18">
            <a:extLst>
              <a:ext uri="{FF2B5EF4-FFF2-40B4-BE49-F238E27FC236}">
                <a16:creationId xmlns:a16="http://schemas.microsoft.com/office/drawing/2014/main" id="{965F628E-61B5-B6B2-C559-B815C9DBD9DE}"/>
              </a:ext>
            </a:extLst>
          </p:cNvPr>
          <p:cNvSpPr txBox="1"/>
          <p:nvPr/>
        </p:nvSpPr>
        <p:spPr>
          <a:xfrm>
            <a:off x="468630" y="2317465"/>
            <a:ext cx="2400300" cy="1709940"/>
          </a:xfrm>
          <a:prstGeom prst="rect">
            <a:avLst/>
          </a:prstGeom>
          <a:noFill/>
        </p:spPr>
        <p:txBody>
          <a:bodyPr wrap="square" lIns="0" tIns="0" rIns="0" bIns="0" rtlCol="0">
            <a:noAutofit/>
          </a:bodyPr>
          <a:lstStyle/>
          <a:p>
            <a:pPr algn="l">
              <a:lnSpc>
                <a:spcPct val="110000"/>
              </a:lnSpc>
              <a:spcBef>
                <a:spcPts val="600"/>
              </a:spcBef>
              <a:spcAft>
                <a:spcPts val="0"/>
              </a:spcAft>
            </a:pPr>
            <a:r>
              <a:rPr lang="en-US" sz="2000" dirty="0"/>
              <a:t>Recall: 	     0.8297</a:t>
            </a:r>
          </a:p>
          <a:p>
            <a:pPr algn="l">
              <a:lnSpc>
                <a:spcPct val="110000"/>
              </a:lnSpc>
              <a:spcBef>
                <a:spcPts val="600"/>
              </a:spcBef>
              <a:spcAft>
                <a:spcPts val="0"/>
              </a:spcAft>
            </a:pPr>
            <a:r>
              <a:rPr lang="en-US" sz="2000" dirty="0"/>
              <a:t>Precision:  0.8101</a:t>
            </a:r>
          </a:p>
          <a:p>
            <a:pPr algn="l">
              <a:lnSpc>
                <a:spcPct val="110000"/>
              </a:lnSpc>
              <a:spcBef>
                <a:spcPts val="600"/>
              </a:spcBef>
              <a:spcAft>
                <a:spcPts val="0"/>
              </a:spcAft>
            </a:pPr>
            <a:r>
              <a:rPr lang="en-US" sz="2000" dirty="0"/>
              <a:t>Accuracy:  0.8265</a:t>
            </a:r>
          </a:p>
          <a:p>
            <a:pPr algn="l">
              <a:lnSpc>
                <a:spcPct val="110000"/>
              </a:lnSpc>
              <a:spcBef>
                <a:spcPts val="600"/>
              </a:spcBef>
              <a:spcAft>
                <a:spcPts val="0"/>
              </a:spcAft>
            </a:pPr>
            <a:r>
              <a:rPr lang="en-US" sz="2000" dirty="0"/>
              <a:t>F1-Score:  0.8197</a:t>
            </a:r>
          </a:p>
        </p:txBody>
      </p:sp>
      <p:sp>
        <p:nvSpPr>
          <p:cNvPr id="22" name="TextBox 21">
            <a:extLst>
              <a:ext uri="{FF2B5EF4-FFF2-40B4-BE49-F238E27FC236}">
                <a16:creationId xmlns:a16="http://schemas.microsoft.com/office/drawing/2014/main" id="{0CFA3AC5-827A-B4C7-5E50-0CC435761BB8}"/>
              </a:ext>
            </a:extLst>
          </p:cNvPr>
          <p:cNvSpPr txBox="1"/>
          <p:nvPr/>
        </p:nvSpPr>
        <p:spPr>
          <a:xfrm>
            <a:off x="6540182" y="2423499"/>
            <a:ext cx="2409508" cy="1545875"/>
          </a:xfrm>
          <a:prstGeom prst="rect">
            <a:avLst/>
          </a:prstGeom>
          <a:noFill/>
        </p:spPr>
        <p:txBody>
          <a:bodyPr wrap="square" lIns="0" tIns="0" rIns="0" bIns="0" rtlCol="0">
            <a:noAutofit/>
          </a:bodyPr>
          <a:lstStyle/>
          <a:p>
            <a:pPr algn="l">
              <a:lnSpc>
                <a:spcPct val="110000"/>
              </a:lnSpc>
              <a:spcBef>
                <a:spcPts val="600"/>
              </a:spcBef>
              <a:spcAft>
                <a:spcPts val="0"/>
              </a:spcAft>
            </a:pPr>
            <a:r>
              <a:rPr lang="en-US" sz="2000" dirty="0"/>
              <a:t>Recall: </a:t>
            </a:r>
            <a:r>
              <a:rPr lang="en-US" sz="2000"/>
              <a:t> </a:t>
            </a:r>
            <a:r>
              <a:rPr lang="en-US" sz="2000" dirty="0"/>
              <a:t>     0.8475</a:t>
            </a:r>
          </a:p>
          <a:p>
            <a:pPr algn="l">
              <a:lnSpc>
                <a:spcPct val="110000"/>
              </a:lnSpc>
              <a:spcBef>
                <a:spcPts val="600"/>
              </a:spcBef>
              <a:spcAft>
                <a:spcPts val="0"/>
              </a:spcAft>
            </a:pPr>
            <a:r>
              <a:rPr lang="en-US" sz="2000" dirty="0"/>
              <a:t>Precision:</a:t>
            </a:r>
            <a:r>
              <a:rPr lang="en-US" sz="2000"/>
              <a:t> </a:t>
            </a:r>
            <a:r>
              <a:rPr lang="en-US" sz="2000" dirty="0"/>
              <a:t> 0.8422</a:t>
            </a:r>
          </a:p>
          <a:p>
            <a:pPr algn="l">
              <a:lnSpc>
                <a:spcPct val="110000"/>
              </a:lnSpc>
              <a:spcBef>
                <a:spcPts val="600"/>
              </a:spcBef>
              <a:spcAft>
                <a:spcPts val="0"/>
              </a:spcAft>
            </a:pPr>
            <a:r>
              <a:rPr lang="en-US" sz="2000" dirty="0"/>
              <a:t>Accuracy:  0.8520</a:t>
            </a:r>
          </a:p>
          <a:p>
            <a:pPr algn="l">
              <a:lnSpc>
                <a:spcPct val="110000"/>
              </a:lnSpc>
              <a:spcBef>
                <a:spcPts val="600"/>
              </a:spcBef>
              <a:spcAft>
                <a:spcPts val="0"/>
              </a:spcAft>
            </a:pPr>
            <a:r>
              <a:rPr lang="en-US" sz="2000" dirty="0"/>
              <a:t>F1-Score:  0.8449</a:t>
            </a:r>
          </a:p>
        </p:txBody>
      </p:sp>
      <p:pic>
        <p:nvPicPr>
          <p:cNvPr id="24" name="Picture 23">
            <a:extLst>
              <a:ext uri="{FF2B5EF4-FFF2-40B4-BE49-F238E27FC236}">
                <a16:creationId xmlns:a16="http://schemas.microsoft.com/office/drawing/2014/main" id="{9FD1C718-C9A1-F3A6-93EF-04D7BBA646C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230235" y="2073514"/>
            <a:ext cx="2504565" cy="2197841"/>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7400BD61-C578-DD5F-1999-555C96E85D1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68438" y="2073514"/>
            <a:ext cx="2504566" cy="21978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4606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2E71-BAD8-DB5B-6685-1AEC537AB28E}"/>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81CE4689-E7C7-9074-FEE3-4204FEEBDCBE}"/>
              </a:ext>
            </a:extLst>
          </p:cNvPr>
          <p:cNvSpPr>
            <a:spLocks noGrp="1"/>
          </p:cNvSpPr>
          <p:nvPr>
            <p:ph type="body" idx="1"/>
          </p:nvPr>
        </p:nvSpPr>
        <p:spPr>
          <a:xfrm>
            <a:off x="457203" y="1166697"/>
            <a:ext cx="5212076" cy="281103"/>
          </a:xfrm>
        </p:spPr>
        <p:txBody>
          <a:bodyPr/>
          <a:lstStyle/>
          <a:p>
            <a:r>
              <a:rPr lang="en-US" dirty="0"/>
              <a:t>Random forest</a:t>
            </a:r>
          </a:p>
        </p:txBody>
      </p:sp>
      <p:sp>
        <p:nvSpPr>
          <p:cNvPr id="5" name="Text Placeholder 4">
            <a:extLst>
              <a:ext uri="{FF2B5EF4-FFF2-40B4-BE49-F238E27FC236}">
                <a16:creationId xmlns:a16="http://schemas.microsoft.com/office/drawing/2014/main" id="{D5AFF34C-D281-CA04-5C44-570F5D3FD745}"/>
              </a:ext>
            </a:extLst>
          </p:cNvPr>
          <p:cNvSpPr>
            <a:spLocks noGrp="1"/>
          </p:cNvSpPr>
          <p:nvPr>
            <p:ph type="body" sz="quarter" idx="3"/>
          </p:nvPr>
        </p:nvSpPr>
        <p:spPr>
          <a:xfrm>
            <a:off x="6551609" y="1166697"/>
            <a:ext cx="5183188" cy="281103"/>
          </a:xfrm>
        </p:spPr>
        <p:txBody>
          <a:bodyPr/>
          <a:lstStyle/>
          <a:p>
            <a:r>
              <a:rPr lang="en-US" dirty="0" err="1"/>
              <a:t>XGBoost</a:t>
            </a:r>
            <a:endParaRPr lang="en-US" dirty="0"/>
          </a:p>
        </p:txBody>
      </p:sp>
      <p:sp>
        <p:nvSpPr>
          <p:cNvPr id="7" name="Footer Placeholder 6">
            <a:extLst>
              <a:ext uri="{FF2B5EF4-FFF2-40B4-BE49-F238E27FC236}">
                <a16:creationId xmlns:a16="http://schemas.microsoft.com/office/drawing/2014/main" id="{DDCBF6B6-675B-5BBF-4584-3DC296D42EC3}"/>
              </a:ext>
            </a:extLst>
          </p:cNvPr>
          <p:cNvSpPr>
            <a:spLocks noGrp="1"/>
          </p:cNvSpPr>
          <p:nvPr>
            <p:ph type="ftr" sz="quarter" idx="11"/>
          </p:nvPr>
        </p:nvSpPr>
        <p:spPr/>
        <p:txBody>
          <a:bodyPr/>
          <a:lstStyle/>
          <a:p>
            <a:r>
              <a:rPr lang="en-US"/>
              <a:t>© 2024 Cognizant | Private</a:t>
            </a:r>
          </a:p>
        </p:txBody>
      </p:sp>
      <p:sp>
        <p:nvSpPr>
          <p:cNvPr id="8" name="Slide Number Placeholder 7">
            <a:extLst>
              <a:ext uri="{FF2B5EF4-FFF2-40B4-BE49-F238E27FC236}">
                <a16:creationId xmlns:a16="http://schemas.microsoft.com/office/drawing/2014/main" id="{91CA1D15-38EC-41EE-880A-82D0662E3337}"/>
              </a:ext>
            </a:extLst>
          </p:cNvPr>
          <p:cNvSpPr>
            <a:spLocks noGrp="1"/>
          </p:cNvSpPr>
          <p:nvPr>
            <p:ph type="sldNum" sz="quarter" idx="12"/>
          </p:nvPr>
        </p:nvSpPr>
        <p:spPr/>
        <p:txBody>
          <a:bodyPr/>
          <a:lstStyle/>
          <a:p>
            <a:fld id="{38826FC0-333C-E549-9FA3-0EE43DF298A3}" type="slidenum">
              <a:rPr lang="en-US" smtClean="0"/>
              <a:pPr/>
              <a:t>11</a:t>
            </a:fld>
            <a:endParaRPr lang="en-US"/>
          </a:p>
        </p:txBody>
      </p:sp>
      <p:pic>
        <p:nvPicPr>
          <p:cNvPr id="12" name="Picture 11">
            <a:extLst>
              <a:ext uri="{FF2B5EF4-FFF2-40B4-BE49-F238E27FC236}">
                <a16:creationId xmlns:a16="http://schemas.microsoft.com/office/drawing/2014/main" id="{5495B457-2C53-F586-4968-56520A74B6B7}"/>
              </a:ext>
            </a:extLst>
          </p:cNvPr>
          <p:cNvPicPr>
            <a:picLocks noChangeAspect="1"/>
          </p:cNvPicPr>
          <p:nvPr/>
        </p:nvPicPr>
        <p:blipFill>
          <a:blip r:embed="rId2"/>
          <a:stretch>
            <a:fillRect/>
          </a:stretch>
        </p:blipFill>
        <p:spPr>
          <a:xfrm>
            <a:off x="479472" y="1841761"/>
            <a:ext cx="5004121" cy="3788666"/>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D45CBB2B-8960-9A36-0118-40DCA9CE151F}"/>
              </a:ext>
            </a:extLst>
          </p:cNvPr>
          <p:cNvPicPr>
            <a:picLocks noChangeAspect="1"/>
          </p:cNvPicPr>
          <p:nvPr/>
        </p:nvPicPr>
        <p:blipFill>
          <a:blip r:embed="rId3"/>
          <a:stretch>
            <a:fillRect/>
          </a:stretch>
        </p:blipFill>
        <p:spPr>
          <a:xfrm>
            <a:off x="6551609" y="1841761"/>
            <a:ext cx="5004121" cy="38132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6893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5D331-95C7-8B06-8146-FCBF75AA5F3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02BB8C4-0196-183A-5624-B040D4E54E4C}"/>
              </a:ext>
            </a:extLst>
          </p:cNvPr>
          <p:cNvSpPr/>
          <p:nvPr/>
        </p:nvSpPr>
        <p:spPr>
          <a:xfrm>
            <a:off x="6827003" y="2262751"/>
            <a:ext cx="5077539" cy="233249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5DE3AA4-11F8-B212-D291-14A79B2B9024}"/>
              </a:ext>
            </a:extLst>
          </p:cNvPr>
          <p:cNvPicPr>
            <a:picLocks noChangeAspect="1"/>
          </p:cNvPicPr>
          <p:nvPr/>
        </p:nvPicPr>
        <p:blipFill>
          <a:blip r:embed="rId3"/>
          <a:stretch>
            <a:fillRect/>
          </a:stretch>
        </p:blipFill>
        <p:spPr>
          <a:xfrm>
            <a:off x="6827003" y="2262751"/>
            <a:ext cx="5077539" cy="2332495"/>
          </a:xfrm>
          <a:prstGeom prst="rect">
            <a:avLst/>
          </a:prstGeom>
        </p:spPr>
      </p:pic>
      <p:sp>
        <p:nvSpPr>
          <p:cNvPr id="3" name="Footer Placeholder 2">
            <a:extLst>
              <a:ext uri="{FF2B5EF4-FFF2-40B4-BE49-F238E27FC236}">
                <a16:creationId xmlns:a16="http://schemas.microsoft.com/office/drawing/2014/main" id="{2643B1EA-0EAF-2F89-AEC6-893A4E35A428}"/>
              </a:ext>
            </a:extLst>
          </p:cNvPr>
          <p:cNvSpPr>
            <a:spLocks noGrp="1"/>
          </p:cNvSpPr>
          <p:nvPr>
            <p:ph type="ftr" sz="quarter" idx="11"/>
          </p:nvPr>
        </p:nvSpPr>
        <p:spPr/>
        <p:txBody>
          <a:bodyPr/>
          <a:lstStyle/>
          <a:p>
            <a:r>
              <a:rPr lang="en-US"/>
              <a:t>© 2024 Cognizant | Private</a:t>
            </a:r>
          </a:p>
        </p:txBody>
      </p:sp>
      <p:sp>
        <p:nvSpPr>
          <p:cNvPr id="6" name="Slide Number Placeholder 5">
            <a:extLst>
              <a:ext uri="{FF2B5EF4-FFF2-40B4-BE49-F238E27FC236}">
                <a16:creationId xmlns:a16="http://schemas.microsoft.com/office/drawing/2014/main" id="{84FBD04D-F1D1-D15F-BB94-1B37D0885FB4}"/>
              </a:ext>
            </a:extLst>
          </p:cNvPr>
          <p:cNvSpPr>
            <a:spLocks noGrp="1"/>
          </p:cNvSpPr>
          <p:nvPr>
            <p:ph type="sldNum" sz="quarter" idx="12"/>
          </p:nvPr>
        </p:nvSpPr>
        <p:spPr/>
        <p:txBody>
          <a:bodyPr/>
          <a:lstStyle/>
          <a:p>
            <a:fld id="{38826FC0-333C-E549-9FA3-0EE43DF298A3}" type="slidenum">
              <a:rPr lang="en-US" smtClean="0"/>
              <a:pPr/>
              <a:t>12</a:t>
            </a:fld>
            <a:endParaRPr lang="en-US"/>
          </a:p>
        </p:txBody>
      </p:sp>
      <p:sp>
        <p:nvSpPr>
          <p:cNvPr id="4" name="Title 1">
            <a:extLst>
              <a:ext uri="{FF2B5EF4-FFF2-40B4-BE49-F238E27FC236}">
                <a16:creationId xmlns:a16="http://schemas.microsoft.com/office/drawing/2014/main" id="{FA5CCE3F-854F-B4D3-FF45-C8ACE17194A2}"/>
              </a:ext>
            </a:extLst>
          </p:cNvPr>
          <p:cNvSpPr>
            <a:spLocks noGrp="1"/>
          </p:cNvSpPr>
          <p:nvPr>
            <p:ph type="title"/>
          </p:nvPr>
        </p:nvSpPr>
        <p:spPr>
          <a:xfrm>
            <a:off x="457200" y="457200"/>
            <a:ext cx="11277600" cy="387798"/>
          </a:xfrm>
        </p:spPr>
        <p:txBody>
          <a:bodyPr/>
          <a:lstStyle/>
          <a:p>
            <a:r>
              <a:rPr lang="en-US" sz="2800" dirty="0"/>
              <a:t>Logistic Regression</a:t>
            </a:r>
          </a:p>
        </p:txBody>
      </p:sp>
      <p:sp>
        <p:nvSpPr>
          <p:cNvPr id="7" name="TextBox 6">
            <a:extLst>
              <a:ext uri="{FF2B5EF4-FFF2-40B4-BE49-F238E27FC236}">
                <a16:creationId xmlns:a16="http://schemas.microsoft.com/office/drawing/2014/main" id="{77F50B49-0458-3174-E39A-81426AB325E9}"/>
              </a:ext>
            </a:extLst>
          </p:cNvPr>
          <p:cNvSpPr txBox="1"/>
          <p:nvPr/>
        </p:nvSpPr>
        <p:spPr>
          <a:xfrm>
            <a:off x="457200" y="1582338"/>
            <a:ext cx="5938141" cy="3693319"/>
          </a:xfrm>
          <a:prstGeom prst="rect">
            <a:avLst/>
          </a:prstGeom>
          <a:noFill/>
        </p:spPr>
        <p:txBody>
          <a:bodyPr wrap="square">
            <a:spAutoFit/>
          </a:bodyPr>
          <a:lstStyle/>
          <a:p>
            <a:pPr marL="285750" indent="-285750" algn="just">
              <a:buFont typeface="Wingdings" panose="05000000000000000000" pitchFamily="2" charset="2"/>
              <a:buChar char="Ø"/>
            </a:pPr>
            <a:r>
              <a:rPr lang="en-US" dirty="0"/>
              <a:t>White-box, interpretable model</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It uses a sigmoid (logistic) function to map any real value in the range 0 to 1, which represents the probability that an instance belongs to the positive class.</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Uses the log-loss function to measure the discrepancy between model predictions and actual labels.</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a:t>Lower accuracy around 0.70 with no tuning</a:t>
            </a:r>
          </a:p>
          <a:p>
            <a:pPr marL="285750" indent="-285750" algn="just">
              <a:buFont typeface="Wingdings" panose="05000000000000000000" pitchFamily="2" charset="2"/>
              <a:buChar char="Ø"/>
            </a:pPr>
            <a:endParaRPr lang="en-US" dirty="0"/>
          </a:p>
        </p:txBody>
      </p:sp>
    </p:spTree>
    <p:extLst>
      <p:ext uri="{BB962C8B-B14F-4D97-AF65-F5344CB8AC3E}">
        <p14:creationId xmlns:p14="http://schemas.microsoft.com/office/powerpoint/2010/main" val="225841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1000"/>
                                        <p:tgtEl>
                                          <p:spTgt spid="7">
                                            <p:txEl>
                                              <p:pRg st="4" end="4"/>
                                            </p:txEl>
                                          </p:spTgt>
                                        </p:tgtEl>
                                      </p:cBhvr>
                                    </p:animEffect>
                                    <p:anim calcmode="lin" valueType="num">
                                      <p:cBhvr>
                                        <p:cTn id="22"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1000"/>
                                        <p:tgtEl>
                                          <p:spTgt spid="7">
                                            <p:txEl>
                                              <p:pRg st="6" end="6"/>
                                            </p:txEl>
                                          </p:spTgt>
                                        </p:tgtEl>
                                      </p:cBhvr>
                                    </p:animEffect>
                                    <p:anim calcmode="lin" valueType="num">
                                      <p:cBhvr>
                                        <p:cTn id="29"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E56E5-26ED-2A81-6A58-098BB39576A6}"/>
              </a:ext>
            </a:extLst>
          </p:cNvPr>
          <p:cNvSpPr>
            <a:spLocks noGrp="1"/>
          </p:cNvSpPr>
          <p:nvPr>
            <p:ph type="title"/>
          </p:nvPr>
        </p:nvSpPr>
        <p:spPr>
          <a:xfrm>
            <a:off x="457200" y="661916"/>
            <a:ext cx="11277600" cy="443198"/>
          </a:xfrm>
        </p:spPr>
        <p:txBody>
          <a:bodyPr/>
          <a:lstStyle/>
          <a:p>
            <a:r>
              <a:rPr lang="en-US" sz="3200" dirty="0"/>
              <a:t>Coefficients interpretation:</a:t>
            </a:r>
          </a:p>
        </p:txBody>
      </p:sp>
      <p:sp>
        <p:nvSpPr>
          <p:cNvPr id="3" name="Footer Placeholder 2">
            <a:extLst>
              <a:ext uri="{FF2B5EF4-FFF2-40B4-BE49-F238E27FC236}">
                <a16:creationId xmlns:a16="http://schemas.microsoft.com/office/drawing/2014/main" id="{69F1945C-B164-5DBA-3B0A-B3E501C49D6F}"/>
              </a:ext>
            </a:extLst>
          </p:cNvPr>
          <p:cNvSpPr>
            <a:spLocks noGrp="1"/>
          </p:cNvSpPr>
          <p:nvPr>
            <p:ph type="ftr" sz="quarter" idx="11"/>
          </p:nvPr>
        </p:nvSpPr>
        <p:spPr/>
        <p:txBody>
          <a:bodyPr/>
          <a:lstStyle/>
          <a:p>
            <a:r>
              <a:rPr lang="en-US"/>
              <a:t>© 2024 Cognizant | Private</a:t>
            </a:r>
          </a:p>
        </p:txBody>
      </p:sp>
      <p:sp>
        <p:nvSpPr>
          <p:cNvPr id="4" name="Slide Number Placeholder 3">
            <a:extLst>
              <a:ext uri="{FF2B5EF4-FFF2-40B4-BE49-F238E27FC236}">
                <a16:creationId xmlns:a16="http://schemas.microsoft.com/office/drawing/2014/main" id="{BFA84B0D-C794-C65B-95AF-F90624D202D0}"/>
              </a:ext>
            </a:extLst>
          </p:cNvPr>
          <p:cNvSpPr>
            <a:spLocks noGrp="1"/>
          </p:cNvSpPr>
          <p:nvPr>
            <p:ph type="sldNum" sz="quarter" idx="12"/>
          </p:nvPr>
        </p:nvSpPr>
        <p:spPr/>
        <p:txBody>
          <a:bodyPr/>
          <a:lstStyle/>
          <a:p>
            <a:fld id="{38826FC0-333C-E549-9FA3-0EE43DF298A3}" type="slidenum">
              <a:rPr lang="en-US" smtClean="0"/>
              <a:pPr/>
              <a:t>13</a:t>
            </a:fld>
            <a:endParaRPr lang="en-US"/>
          </a:p>
        </p:txBody>
      </p:sp>
      <p:pic>
        <p:nvPicPr>
          <p:cNvPr id="6" name="Picture 5">
            <a:extLst>
              <a:ext uri="{FF2B5EF4-FFF2-40B4-BE49-F238E27FC236}">
                <a16:creationId xmlns:a16="http://schemas.microsoft.com/office/drawing/2014/main" id="{1359586B-A293-5E42-CE38-E7B6B70919F5}"/>
              </a:ext>
            </a:extLst>
          </p:cNvPr>
          <p:cNvPicPr>
            <a:picLocks noChangeAspect="1"/>
          </p:cNvPicPr>
          <p:nvPr/>
        </p:nvPicPr>
        <p:blipFill>
          <a:blip r:embed="rId3"/>
          <a:stretch>
            <a:fillRect/>
          </a:stretch>
        </p:blipFill>
        <p:spPr>
          <a:xfrm>
            <a:off x="3207448" y="1941595"/>
            <a:ext cx="5777099" cy="222613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D9E5510-FD2C-CDC7-F4CC-EB05D6040BAA}"/>
              </a:ext>
            </a:extLst>
          </p:cNvPr>
          <p:cNvPicPr>
            <a:picLocks noChangeAspect="1"/>
          </p:cNvPicPr>
          <p:nvPr/>
        </p:nvPicPr>
        <p:blipFill>
          <a:blip r:embed="rId4"/>
          <a:stretch>
            <a:fillRect/>
          </a:stretch>
        </p:blipFill>
        <p:spPr>
          <a:xfrm>
            <a:off x="3572388" y="4615571"/>
            <a:ext cx="5047224" cy="6976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8721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FCE3B-33B1-F64D-031B-E28284319E35}"/>
              </a:ext>
            </a:extLst>
          </p:cNvPr>
          <p:cNvSpPr>
            <a:spLocks noGrp="1"/>
          </p:cNvSpPr>
          <p:nvPr>
            <p:ph type="title"/>
          </p:nvPr>
        </p:nvSpPr>
        <p:spPr>
          <a:xfrm>
            <a:off x="457200" y="457200"/>
            <a:ext cx="2526030" cy="443198"/>
          </a:xfrm>
        </p:spPr>
        <p:txBody>
          <a:bodyPr/>
          <a:lstStyle/>
          <a:p>
            <a:r>
              <a:rPr lang="en-US" sz="3200" dirty="0">
                <a:cs typeface="Arial"/>
              </a:rPr>
              <a:t>Conclusions</a:t>
            </a:r>
          </a:p>
        </p:txBody>
      </p:sp>
      <p:sp>
        <p:nvSpPr>
          <p:cNvPr id="3" name="Footer Placeholder 2">
            <a:extLst>
              <a:ext uri="{FF2B5EF4-FFF2-40B4-BE49-F238E27FC236}">
                <a16:creationId xmlns:a16="http://schemas.microsoft.com/office/drawing/2014/main" id="{953E71CC-1235-7D4C-C889-0E84DB046774}"/>
              </a:ext>
            </a:extLst>
          </p:cNvPr>
          <p:cNvSpPr>
            <a:spLocks noGrp="1"/>
          </p:cNvSpPr>
          <p:nvPr>
            <p:ph type="ftr" sz="quarter" idx="11"/>
          </p:nvPr>
        </p:nvSpPr>
        <p:spPr/>
        <p:txBody>
          <a:bodyPr/>
          <a:lstStyle/>
          <a:p>
            <a:r>
              <a:rPr lang="en-US"/>
              <a:t>© 2024 Cognizant | Private</a:t>
            </a:r>
          </a:p>
        </p:txBody>
      </p:sp>
      <p:sp>
        <p:nvSpPr>
          <p:cNvPr id="4" name="Slide Number Placeholder 3">
            <a:extLst>
              <a:ext uri="{FF2B5EF4-FFF2-40B4-BE49-F238E27FC236}">
                <a16:creationId xmlns:a16="http://schemas.microsoft.com/office/drawing/2014/main" id="{58901639-3458-8CB2-A859-1BF711403F38}"/>
              </a:ext>
            </a:extLst>
          </p:cNvPr>
          <p:cNvSpPr>
            <a:spLocks noGrp="1"/>
          </p:cNvSpPr>
          <p:nvPr>
            <p:ph type="sldNum" sz="quarter" idx="12"/>
          </p:nvPr>
        </p:nvSpPr>
        <p:spPr/>
        <p:txBody>
          <a:bodyPr/>
          <a:lstStyle/>
          <a:p>
            <a:fld id="{38826FC0-333C-E549-9FA3-0EE43DF298A3}" type="slidenum">
              <a:rPr lang="en-US" smtClean="0"/>
              <a:pPr/>
              <a:t>14</a:t>
            </a:fld>
            <a:endParaRPr lang="en-US"/>
          </a:p>
        </p:txBody>
      </p:sp>
      <p:sp>
        <p:nvSpPr>
          <p:cNvPr id="5" name="TextBox 4">
            <a:extLst>
              <a:ext uri="{FF2B5EF4-FFF2-40B4-BE49-F238E27FC236}">
                <a16:creationId xmlns:a16="http://schemas.microsoft.com/office/drawing/2014/main" id="{1FE3C0BD-8F27-1C74-BC57-DF4A87DB453F}"/>
              </a:ext>
            </a:extLst>
          </p:cNvPr>
          <p:cNvSpPr txBox="1"/>
          <p:nvPr/>
        </p:nvSpPr>
        <p:spPr>
          <a:xfrm>
            <a:off x="457200" y="1531620"/>
            <a:ext cx="10995660" cy="4629150"/>
          </a:xfrm>
          <a:prstGeom prst="rect">
            <a:avLst/>
          </a:prstGeom>
          <a:noFill/>
        </p:spPr>
        <p:txBody>
          <a:bodyPr wrap="square" lIns="0" tIns="0" rIns="0" bIns="0" rtlCol="0">
            <a:noAutofit/>
          </a:bodyPr>
          <a:lstStyle/>
          <a:p>
            <a:pPr lvl="1" algn="just">
              <a:lnSpc>
                <a:spcPct val="110000"/>
              </a:lnSpc>
              <a:spcBef>
                <a:spcPts val="600"/>
              </a:spcBef>
            </a:pPr>
            <a:r>
              <a:rPr lang="en-US" dirty="0"/>
              <a:t>Data &amp; Analysis:</a:t>
            </a:r>
          </a:p>
          <a:p>
            <a:pPr marL="1200150" lvl="2" indent="-285750" algn="just">
              <a:lnSpc>
                <a:spcPct val="110000"/>
              </a:lnSpc>
              <a:spcBef>
                <a:spcPts val="600"/>
              </a:spcBef>
              <a:buFont typeface="Wingdings" panose="05000000000000000000" pitchFamily="2" charset="2"/>
              <a:buChar char="Ø"/>
            </a:pPr>
            <a:r>
              <a:rPr lang="en-US" dirty="0"/>
              <a:t>Good dataset.</a:t>
            </a:r>
          </a:p>
          <a:p>
            <a:pPr marL="1200150" lvl="2" indent="-285750" algn="just">
              <a:lnSpc>
                <a:spcPct val="110000"/>
              </a:lnSpc>
              <a:spcBef>
                <a:spcPts val="600"/>
              </a:spcBef>
              <a:buFont typeface="Wingdings" panose="05000000000000000000" pitchFamily="2" charset="2"/>
              <a:buChar char="Ø"/>
            </a:pPr>
            <a:r>
              <a:rPr lang="en-US" dirty="0"/>
              <a:t>Charts could be improved.</a:t>
            </a:r>
          </a:p>
          <a:p>
            <a:pPr lvl="2" algn="just">
              <a:lnSpc>
                <a:spcPct val="110000"/>
              </a:lnSpc>
              <a:spcBef>
                <a:spcPts val="600"/>
              </a:spcBef>
            </a:pPr>
            <a:endParaRPr lang="en-US" dirty="0"/>
          </a:p>
          <a:p>
            <a:pPr lvl="1" algn="just">
              <a:lnSpc>
                <a:spcPct val="110000"/>
              </a:lnSpc>
              <a:spcBef>
                <a:spcPts val="600"/>
              </a:spcBef>
            </a:pPr>
            <a:r>
              <a:rPr lang="en-US" dirty="0"/>
              <a:t>Model &amp; Predictions:</a:t>
            </a:r>
          </a:p>
          <a:p>
            <a:pPr marL="1200150" lvl="2" indent="-285750" algn="just">
              <a:lnSpc>
                <a:spcPct val="110000"/>
              </a:lnSpc>
              <a:spcBef>
                <a:spcPts val="600"/>
              </a:spcBef>
              <a:buFont typeface="Wingdings" panose="05000000000000000000" pitchFamily="2" charset="2"/>
              <a:buChar char="Ø"/>
            </a:pPr>
            <a:r>
              <a:rPr lang="en-US" dirty="0"/>
              <a:t>Data preprocessing techniques and feature selection.</a:t>
            </a:r>
          </a:p>
          <a:p>
            <a:pPr marL="1200150" lvl="2" indent="-285750" algn="just">
              <a:lnSpc>
                <a:spcPct val="110000"/>
              </a:lnSpc>
              <a:spcBef>
                <a:spcPts val="600"/>
              </a:spcBef>
              <a:buFont typeface="Wingdings" panose="05000000000000000000" pitchFamily="2" charset="2"/>
              <a:buChar char="Ø"/>
            </a:pPr>
            <a:r>
              <a:rPr lang="en-US" dirty="0"/>
              <a:t>Model selection and hyperparameter tuning.</a:t>
            </a:r>
          </a:p>
          <a:p>
            <a:pPr marL="1200150" lvl="2" indent="-285750" algn="just">
              <a:lnSpc>
                <a:spcPct val="110000"/>
              </a:lnSpc>
              <a:spcBef>
                <a:spcPts val="600"/>
              </a:spcBef>
              <a:buFont typeface="Wingdings" panose="05000000000000000000" pitchFamily="2" charset="2"/>
              <a:buChar char="Ø"/>
            </a:pPr>
            <a:r>
              <a:rPr lang="en-US" dirty="0"/>
              <a:t>Interpretability?</a:t>
            </a:r>
          </a:p>
        </p:txBody>
      </p:sp>
      <p:pic>
        <p:nvPicPr>
          <p:cNvPr id="2050" name="Picture 2" descr="Blackboard Idea Bubble - Free Stock Photo by mohamed hassan on  Stockvault.net">
            <a:extLst>
              <a:ext uri="{FF2B5EF4-FFF2-40B4-BE49-F238E27FC236}">
                <a16:creationId xmlns:a16="http://schemas.microsoft.com/office/drawing/2014/main" id="{E4969785-D10A-CFDA-3711-F96DC0656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330" y="1430655"/>
            <a:ext cx="4196261" cy="241554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98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19DFD4F-0093-195A-FDEC-3BB236EFB083}"/>
              </a:ext>
            </a:extLst>
          </p:cNvPr>
          <p:cNvSpPr>
            <a:spLocks noGrp="1"/>
          </p:cNvSpPr>
          <p:nvPr>
            <p:ph type="title"/>
          </p:nvPr>
        </p:nvSpPr>
        <p:spPr/>
        <p:txBody>
          <a:bodyPr/>
          <a:lstStyle/>
          <a:p>
            <a:r>
              <a:rPr lang="en-US"/>
              <a:t>Sources</a:t>
            </a:r>
          </a:p>
        </p:txBody>
      </p:sp>
      <p:sp>
        <p:nvSpPr>
          <p:cNvPr id="2" name="Content Placeholder 1">
            <a:extLst>
              <a:ext uri="{FF2B5EF4-FFF2-40B4-BE49-F238E27FC236}">
                <a16:creationId xmlns:a16="http://schemas.microsoft.com/office/drawing/2014/main" id="{F32B79BA-CD20-F225-2BF6-244A5BFC869D}"/>
              </a:ext>
            </a:extLst>
          </p:cNvPr>
          <p:cNvSpPr>
            <a:spLocks noGrp="1"/>
          </p:cNvSpPr>
          <p:nvPr>
            <p:ph idx="1"/>
          </p:nvPr>
        </p:nvSpPr>
        <p:spPr/>
        <p:txBody>
          <a:bodyPr/>
          <a:lstStyle/>
          <a:p>
            <a:pPr marL="0" indent="0">
              <a:buNone/>
            </a:pPr>
            <a:r>
              <a:rPr lang="en-US" sz="1000" dirty="0">
                <a:hlinkClick r:id="rId3"/>
              </a:rPr>
              <a:t>https://commons.wikimedia.org/wiki/File:Sigmoid-function-2.svg</a:t>
            </a:r>
            <a:endParaRPr lang="en-US" sz="1000" dirty="0"/>
          </a:p>
          <a:p>
            <a:pPr marL="0" indent="0">
              <a:buNone/>
            </a:pPr>
            <a:r>
              <a:rPr lang="en-US" sz="1000" dirty="0">
                <a:hlinkClick r:id="rId4"/>
              </a:rPr>
              <a:t>https://medium.com/analytics-vidhya/what-is-gradient-boosting-how-is-it-different-from-ada-boost-296f055ecacd</a:t>
            </a:r>
            <a:endParaRPr lang="en-US" sz="1000" dirty="0"/>
          </a:p>
          <a:p>
            <a:pPr marL="0" indent="0">
              <a:buNone/>
            </a:pPr>
            <a:r>
              <a:rPr lang="en-US" sz="1000" dirty="0">
                <a:hlinkClick r:id="rId5"/>
              </a:rPr>
              <a:t>https://commons.wikimedia.org/wiki/File:Random_forest_explain.png</a:t>
            </a:r>
            <a:endParaRPr lang="en-US" sz="1000" dirty="0"/>
          </a:p>
          <a:p>
            <a:pPr marL="0" indent="0">
              <a:buNone/>
            </a:pPr>
            <a:r>
              <a:rPr lang="en-US" sz="1000" dirty="0">
                <a:hlinkClick r:id="rId6"/>
              </a:rPr>
              <a:t>https://www.kdnuggets.com/2020/04/performance-evaluation-metrics-classification.html</a:t>
            </a:r>
            <a:endParaRPr lang="en-US" sz="1000" dirty="0"/>
          </a:p>
          <a:p>
            <a:pPr marL="0" indent="0">
              <a:buNone/>
            </a:pPr>
            <a:r>
              <a:rPr lang="en-US" sz="1000" dirty="0">
                <a:hlinkClick r:id="rId7"/>
              </a:rPr>
              <a:t>https://www.thebluediamondgallery.com/handwriting/c/conclusions.html</a:t>
            </a:r>
            <a:endParaRPr lang="en-US" sz="1000" dirty="0"/>
          </a:p>
          <a:p>
            <a:pPr marL="0" indent="0">
              <a:buNone/>
            </a:pPr>
            <a:endParaRPr lang="en-US" sz="1000" dirty="0"/>
          </a:p>
          <a:p>
            <a:pPr marL="0" indent="0">
              <a:buNone/>
            </a:pPr>
            <a:endParaRPr lang="en-US" sz="1000" dirty="0"/>
          </a:p>
          <a:p>
            <a:pPr marL="0" indent="0">
              <a:buNone/>
            </a:pPr>
            <a:endParaRPr lang="en-US" sz="1000" dirty="0"/>
          </a:p>
        </p:txBody>
      </p:sp>
      <p:sp>
        <p:nvSpPr>
          <p:cNvPr id="7" name="Footer Placeholder 6">
            <a:extLst>
              <a:ext uri="{FF2B5EF4-FFF2-40B4-BE49-F238E27FC236}">
                <a16:creationId xmlns:a16="http://schemas.microsoft.com/office/drawing/2014/main" id="{DA616218-CB09-5628-691C-593AFC243986}"/>
              </a:ext>
            </a:extLst>
          </p:cNvPr>
          <p:cNvSpPr>
            <a:spLocks noGrp="1"/>
          </p:cNvSpPr>
          <p:nvPr>
            <p:ph type="ftr" sz="quarter" idx="11"/>
          </p:nvPr>
        </p:nvSpPr>
        <p:spPr/>
        <p:txBody>
          <a:bodyPr/>
          <a:lstStyle/>
          <a:p>
            <a:r>
              <a:rPr lang="en-US"/>
              <a:t>© 2024 Cognizant | Private</a:t>
            </a:r>
          </a:p>
        </p:txBody>
      </p:sp>
      <p:sp>
        <p:nvSpPr>
          <p:cNvPr id="8" name="Slide Number Placeholder 7">
            <a:extLst>
              <a:ext uri="{FF2B5EF4-FFF2-40B4-BE49-F238E27FC236}">
                <a16:creationId xmlns:a16="http://schemas.microsoft.com/office/drawing/2014/main" id="{7A44F74F-9C5B-6CAA-CE2F-9F572FFB56DA}"/>
              </a:ext>
            </a:extLst>
          </p:cNvPr>
          <p:cNvSpPr>
            <a:spLocks noGrp="1"/>
          </p:cNvSpPr>
          <p:nvPr>
            <p:ph type="sldNum" sz="quarter" idx="12"/>
          </p:nvPr>
        </p:nvSpPr>
        <p:spPr/>
        <p:txBody>
          <a:bodyPr/>
          <a:lstStyle/>
          <a:p>
            <a:fld id="{38826FC0-333C-E549-9FA3-0EE43DF298A3}" type="slidenum">
              <a:rPr lang="en-US" smtClean="0"/>
              <a:pPr/>
              <a:t>15</a:t>
            </a:fld>
            <a:endParaRPr lang="en-US"/>
          </a:p>
        </p:txBody>
      </p:sp>
      <p:sp>
        <p:nvSpPr>
          <p:cNvPr id="3" name="TextBox 2">
            <a:extLst>
              <a:ext uri="{FF2B5EF4-FFF2-40B4-BE49-F238E27FC236}">
                <a16:creationId xmlns:a16="http://schemas.microsoft.com/office/drawing/2014/main" id="{C243E959-8D0A-087F-E27D-F940BD7A9572}"/>
              </a:ext>
            </a:extLst>
          </p:cNvPr>
          <p:cNvSpPr txBox="1"/>
          <p:nvPr/>
        </p:nvSpPr>
        <p:spPr>
          <a:xfrm>
            <a:off x="457200" y="789599"/>
            <a:ext cx="8831942" cy="368641"/>
          </a:xfrm>
          <a:prstGeom prst="rect">
            <a:avLst/>
          </a:prstGeom>
          <a:noFill/>
        </p:spPr>
        <p:txBody>
          <a:bodyPr wrap="square" lIns="0" tIns="0" rIns="0" bIns="0" rtlCol="0">
            <a:noAutofit/>
          </a:bodyPr>
          <a:lstStyle/>
          <a:p>
            <a:pPr algn="l">
              <a:lnSpc>
                <a:spcPct val="110000"/>
              </a:lnSpc>
              <a:spcBef>
                <a:spcPts val="600"/>
              </a:spcBef>
              <a:spcAft>
                <a:spcPts val="0"/>
              </a:spcAft>
            </a:pPr>
            <a:r>
              <a:rPr lang="en-US" sz="1200"/>
              <a:t>All images have Creative Commons licenses, were made by AI or come from plots of this study.</a:t>
            </a:r>
          </a:p>
        </p:txBody>
      </p:sp>
    </p:spTree>
    <p:extLst>
      <p:ext uri="{BB962C8B-B14F-4D97-AF65-F5344CB8AC3E}">
        <p14:creationId xmlns:p14="http://schemas.microsoft.com/office/powerpoint/2010/main" val="2350424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B61017-4B03-81CB-C5BF-16842F1FDACD}"/>
              </a:ext>
            </a:extLst>
          </p:cNvPr>
          <p:cNvSpPr>
            <a:spLocks noGrp="1"/>
          </p:cNvSpPr>
          <p:nvPr>
            <p:ph type="ctrTitle"/>
          </p:nvPr>
        </p:nvSpPr>
        <p:spPr>
          <a:xfrm>
            <a:off x="1005840" y="2563670"/>
            <a:ext cx="6832600" cy="1477328"/>
          </a:xfrm>
        </p:spPr>
        <p:txBody>
          <a:bodyPr/>
          <a:lstStyle/>
          <a:p>
            <a:r>
              <a:rPr lang="en-US"/>
              <a:t>Thank you</a:t>
            </a:r>
          </a:p>
        </p:txBody>
      </p:sp>
      <p:sp>
        <p:nvSpPr>
          <p:cNvPr id="6" name="Subtitle 5">
            <a:extLst>
              <a:ext uri="{FF2B5EF4-FFF2-40B4-BE49-F238E27FC236}">
                <a16:creationId xmlns:a16="http://schemas.microsoft.com/office/drawing/2014/main" id="{44539BF8-CFF7-A43C-9288-4272FAF7E8D7}"/>
              </a:ext>
            </a:extLst>
          </p:cNvPr>
          <p:cNvSpPr>
            <a:spLocks noGrp="1"/>
          </p:cNvSpPr>
          <p:nvPr>
            <p:ph type="body" sz="quarter" idx="13"/>
          </p:nvPr>
        </p:nvSpPr>
        <p:spPr>
          <a:xfrm>
            <a:off x="1005840" y="4187952"/>
            <a:ext cx="6832600" cy="815608"/>
          </a:xfrm>
        </p:spPr>
        <p:txBody>
          <a:bodyPr/>
          <a:lstStyle/>
          <a:p>
            <a:r>
              <a:rPr lang="en-US" dirty="0"/>
              <a:t>Alberto Ruiz Alejandro</a:t>
            </a:r>
          </a:p>
          <a:p>
            <a:r>
              <a:rPr lang="en-US"/>
              <a:t>Jesús Ramos Rodríguez</a:t>
            </a:r>
          </a:p>
        </p:txBody>
      </p:sp>
      <p:sp>
        <p:nvSpPr>
          <p:cNvPr id="2" name="Slide Number Placeholder 1">
            <a:extLst>
              <a:ext uri="{FF2B5EF4-FFF2-40B4-BE49-F238E27FC236}">
                <a16:creationId xmlns:a16="http://schemas.microsoft.com/office/drawing/2014/main" id="{19A4A862-22B1-5992-B77D-4C8BF40C7A13}"/>
              </a:ext>
            </a:extLst>
          </p:cNvPr>
          <p:cNvSpPr>
            <a:spLocks noGrp="1"/>
          </p:cNvSpPr>
          <p:nvPr>
            <p:ph type="sldNum" sz="quarter" idx="16"/>
          </p:nvPr>
        </p:nvSpPr>
        <p:spPr>
          <a:xfrm>
            <a:off x="457200" y="6400799"/>
            <a:ext cx="365760" cy="228600"/>
          </a:xfrm>
        </p:spPr>
        <p:txBody>
          <a:bodyPr/>
          <a:lstStyle/>
          <a:p>
            <a:fld id="{38826FC0-333C-E549-9FA3-0EE43DF298A3}" type="slidenum">
              <a:rPr lang="en-US" smtClean="0"/>
              <a:pPr/>
              <a:t>16</a:t>
            </a:fld>
            <a:endParaRPr lang="en-US"/>
          </a:p>
        </p:txBody>
      </p:sp>
      <p:sp>
        <p:nvSpPr>
          <p:cNvPr id="3" name="Footer Placeholder 2">
            <a:extLst>
              <a:ext uri="{FF2B5EF4-FFF2-40B4-BE49-F238E27FC236}">
                <a16:creationId xmlns:a16="http://schemas.microsoft.com/office/drawing/2014/main" id="{03342216-F6AF-45C9-256E-0C0946B1A82C}"/>
              </a:ext>
            </a:extLst>
          </p:cNvPr>
          <p:cNvSpPr>
            <a:spLocks noGrp="1"/>
          </p:cNvSpPr>
          <p:nvPr>
            <p:ph type="ftr" sz="quarter" idx="15"/>
          </p:nvPr>
        </p:nvSpPr>
        <p:spPr>
          <a:xfrm>
            <a:off x="1005840" y="6400800"/>
            <a:ext cx="1371600" cy="228600"/>
          </a:xfrm>
        </p:spPr>
        <p:txBody>
          <a:bodyPr/>
          <a:lstStyle/>
          <a:p>
            <a:r>
              <a:rPr lang="en-US"/>
              <a:t>© 2024 Cognizant | Private</a:t>
            </a:r>
          </a:p>
        </p:txBody>
      </p:sp>
    </p:spTree>
    <p:extLst>
      <p:ext uri="{BB962C8B-B14F-4D97-AF65-F5344CB8AC3E}">
        <p14:creationId xmlns:p14="http://schemas.microsoft.com/office/powerpoint/2010/main" val="2492728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8BA93-81FF-A7B5-7552-65DE206CDF1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9A32B1-C6BA-4976-3ADE-1E6FB66F8121}"/>
              </a:ext>
            </a:extLst>
          </p:cNvPr>
          <p:cNvSpPr>
            <a:spLocks noGrp="1"/>
          </p:cNvSpPr>
          <p:nvPr>
            <p:ph type="title"/>
          </p:nvPr>
        </p:nvSpPr>
        <p:spPr>
          <a:xfrm>
            <a:off x="457201" y="2930402"/>
            <a:ext cx="4754880" cy="997196"/>
          </a:xfrm>
        </p:spPr>
        <p:txBody>
          <a:bodyPr/>
          <a:lstStyle/>
          <a:p>
            <a:r>
              <a:rPr lang="en-US"/>
              <a:t>Agenda</a:t>
            </a:r>
          </a:p>
        </p:txBody>
      </p:sp>
      <p:sp>
        <p:nvSpPr>
          <p:cNvPr id="10" name="Slide Number Placeholder 9">
            <a:extLst>
              <a:ext uri="{FF2B5EF4-FFF2-40B4-BE49-F238E27FC236}">
                <a16:creationId xmlns:a16="http://schemas.microsoft.com/office/drawing/2014/main" id="{5C5AAF25-351A-FF1C-9419-39A4174CBDCE}"/>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2</a:t>
            </a:fld>
            <a:endParaRPr lang="en-US"/>
          </a:p>
        </p:txBody>
      </p:sp>
      <p:sp>
        <p:nvSpPr>
          <p:cNvPr id="13" name="Content Placeholder 12">
            <a:extLst>
              <a:ext uri="{FF2B5EF4-FFF2-40B4-BE49-F238E27FC236}">
                <a16:creationId xmlns:a16="http://schemas.microsoft.com/office/drawing/2014/main" id="{B758914C-DE97-D22D-61F5-AFBCE9F61655}"/>
              </a:ext>
            </a:extLst>
          </p:cNvPr>
          <p:cNvSpPr>
            <a:spLocks noGrp="1"/>
          </p:cNvSpPr>
          <p:nvPr>
            <p:ph idx="1"/>
          </p:nvPr>
        </p:nvSpPr>
        <p:spPr>
          <a:xfrm>
            <a:off x="6096000" y="914400"/>
            <a:ext cx="5635752" cy="5029200"/>
          </a:xfrm>
        </p:spPr>
        <p:txBody>
          <a:bodyPr/>
          <a:lstStyle/>
          <a:p>
            <a:r>
              <a:rPr lang="en-US" dirty="0"/>
              <a:t>Ads Click-Through Rate </a:t>
            </a:r>
            <a:endParaRPr lang="en-US"/>
          </a:p>
          <a:p>
            <a:r>
              <a:rPr lang="en-US"/>
              <a:t>The dataset</a:t>
            </a:r>
          </a:p>
          <a:p>
            <a:r>
              <a:rPr lang="en-US"/>
              <a:t>Analysis</a:t>
            </a:r>
            <a:endParaRPr lang="en-US" dirty="0"/>
          </a:p>
          <a:p>
            <a:r>
              <a:rPr lang="en-US" dirty="0"/>
              <a:t>Prediction model</a:t>
            </a:r>
            <a:endParaRPr lang="en-US"/>
          </a:p>
          <a:p>
            <a:r>
              <a:rPr lang="en-US"/>
              <a:t>Final notes - Improvements</a:t>
            </a:r>
          </a:p>
        </p:txBody>
      </p:sp>
      <p:sp>
        <p:nvSpPr>
          <p:cNvPr id="2" name="Footer Placeholder 1">
            <a:extLst>
              <a:ext uri="{FF2B5EF4-FFF2-40B4-BE49-F238E27FC236}">
                <a16:creationId xmlns:a16="http://schemas.microsoft.com/office/drawing/2014/main" id="{D6B55197-67BB-B841-9C78-A03057FCCEB8}"/>
              </a:ext>
            </a:extLst>
          </p:cNvPr>
          <p:cNvSpPr>
            <a:spLocks noGrp="1"/>
          </p:cNvSpPr>
          <p:nvPr>
            <p:ph type="ftr" sz="quarter" idx="11"/>
          </p:nvPr>
        </p:nvSpPr>
        <p:spPr/>
        <p:txBody>
          <a:bodyPr/>
          <a:lstStyle/>
          <a:p>
            <a:r>
              <a:rPr lang="en-US"/>
              <a:t>© 2024 Cognizant | Private</a:t>
            </a:r>
          </a:p>
        </p:txBody>
      </p:sp>
    </p:spTree>
    <p:extLst>
      <p:ext uri="{BB962C8B-B14F-4D97-AF65-F5344CB8AC3E}">
        <p14:creationId xmlns:p14="http://schemas.microsoft.com/office/powerpoint/2010/main" val="850776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5D331-95C7-8B06-8146-FCBF75AA5F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8E5F3F-B0A3-4975-69A4-0CBB57366F8E}"/>
              </a:ext>
            </a:extLst>
          </p:cNvPr>
          <p:cNvSpPr>
            <a:spLocks noGrp="1"/>
          </p:cNvSpPr>
          <p:nvPr>
            <p:ph type="title"/>
          </p:nvPr>
        </p:nvSpPr>
        <p:spPr/>
        <p:txBody>
          <a:bodyPr/>
          <a:lstStyle/>
          <a:p>
            <a:r>
              <a:rPr lang="en-US" dirty="0"/>
              <a:t>Ads Click-Through Rate Prediction</a:t>
            </a:r>
          </a:p>
        </p:txBody>
      </p:sp>
      <p:sp>
        <p:nvSpPr>
          <p:cNvPr id="3" name="Footer Placeholder 2">
            <a:extLst>
              <a:ext uri="{FF2B5EF4-FFF2-40B4-BE49-F238E27FC236}">
                <a16:creationId xmlns:a16="http://schemas.microsoft.com/office/drawing/2014/main" id="{2643B1EA-0EAF-2F89-AEC6-893A4E35A428}"/>
              </a:ext>
            </a:extLst>
          </p:cNvPr>
          <p:cNvSpPr>
            <a:spLocks noGrp="1"/>
          </p:cNvSpPr>
          <p:nvPr>
            <p:ph type="ftr" sz="quarter" idx="11"/>
          </p:nvPr>
        </p:nvSpPr>
        <p:spPr/>
        <p:txBody>
          <a:bodyPr/>
          <a:lstStyle/>
          <a:p>
            <a:r>
              <a:rPr lang="en-US"/>
              <a:t>© 2024 Cognizant | Private</a:t>
            </a:r>
          </a:p>
        </p:txBody>
      </p:sp>
      <p:sp>
        <p:nvSpPr>
          <p:cNvPr id="6" name="Slide Number Placeholder 5">
            <a:extLst>
              <a:ext uri="{FF2B5EF4-FFF2-40B4-BE49-F238E27FC236}">
                <a16:creationId xmlns:a16="http://schemas.microsoft.com/office/drawing/2014/main" id="{84FBD04D-F1D1-D15F-BB94-1B37D0885FB4}"/>
              </a:ext>
            </a:extLst>
          </p:cNvPr>
          <p:cNvSpPr>
            <a:spLocks noGrp="1"/>
          </p:cNvSpPr>
          <p:nvPr>
            <p:ph type="sldNum" sz="quarter" idx="12"/>
          </p:nvPr>
        </p:nvSpPr>
        <p:spPr/>
        <p:txBody>
          <a:bodyPr/>
          <a:lstStyle/>
          <a:p>
            <a:fld id="{38826FC0-333C-E549-9FA3-0EE43DF298A3}" type="slidenum">
              <a:rPr lang="en-US" smtClean="0"/>
              <a:pPr/>
              <a:t>3</a:t>
            </a:fld>
            <a:endParaRPr lang="en-US"/>
          </a:p>
        </p:txBody>
      </p:sp>
      <p:sp>
        <p:nvSpPr>
          <p:cNvPr id="5" name="Content Placeholder 4">
            <a:extLst>
              <a:ext uri="{FF2B5EF4-FFF2-40B4-BE49-F238E27FC236}">
                <a16:creationId xmlns:a16="http://schemas.microsoft.com/office/drawing/2014/main" id="{36176448-E5A9-F455-EC87-7CF8CB710D10}"/>
              </a:ext>
            </a:extLst>
          </p:cNvPr>
          <p:cNvSpPr>
            <a:spLocks noGrp="1"/>
          </p:cNvSpPr>
          <p:nvPr>
            <p:ph idx="4294967295"/>
          </p:nvPr>
        </p:nvSpPr>
        <p:spPr>
          <a:xfrm>
            <a:off x="5653316" y="2881493"/>
            <a:ext cx="4709886" cy="1095014"/>
          </a:xfrm>
        </p:spPr>
        <p:txBody>
          <a:bodyPr/>
          <a:lstStyle/>
          <a:p>
            <a:pPr lvl="1" algn="just">
              <a:buFont typeface="Wingdings" panose="05000000000000000000" pitchFamily="2" charset="2"/>
              <a:buChar char="v"/>
            </a:pPr>
            <a:r>
              <a:rPr lang="en-US" dirty="0"/>
              <a:t> Ads Click Through Rate is the ratio of how many users clicked on your ad to how many users viewed your ad. </a:t>
            </a:r>
          </a:p>
        </p:txBody>
      </p:sp>
      <p:pic>
        <p:nvPicPr>
          <p:cNvPr id="4" name="Picture 3">
            <a:extLst>
              <a:ext uri="{FF2B5EF4-FFF2-40B4-BE49-F238E27FC236}">
                <a16:creationId xmlns:a16="http://schemas.microsoft.com/office/drawing/2014/main" id="{04EEE893-4F75-F0CD-890A-40CA01EFE9C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5840" y="1369786"/>
            <a:ext cx="4118428" cy="41184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4476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5D331-95C7-8B06-8146-FCBF75AA5F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8E5F3F-B0A3-4975-69A4-0CBB57366F8E}"/>
              </a:ext>
            </a:extLst>
          </p:cNvPr>
          <p:cNvSpPr>
            <a:spLocks noGrp="1"/>
          </p:cNvSpPr>
          <p:nvPr>
            <p:ph type="title"/>
          </p:nvPr>
        </p:nvSpPr>
        <p:spPr/>
        <p:txBody>
          <a:bodyPr/>
          <a:lstStyle/>
          <a:p>
            <a:r>
              <a:rPr lang="en-US" dirty="0"/>
              <a:t>The Dataset</a:t>
            </a:r>
          </a:p>
        </p:txBody>
      </p:sp>
      <p:sp>
        <p:nvSpPr>
          <p:cNvPr id="3" name="Footer Placeholder 2">
            <a:extLst>
              <a:ext uri="{FF2B5EF4-FFF2-40B4-BE49-F238E27FC236}">
                <a16:creationId xmlns:a16="http://schemas.microsoft.com/office/drawing/2014/main" id="{2643B1EA-0EAF-2F89-AEC6-893A4E35A428}"/>
              </a:ext>
            </a:extLst>
          </p:cNvPr>
          <p:cNvSpPr>
            <a:spLocks noGrp="1"/>
          </p:cNvSpPr>
          <p:nvPr>
            <p:ph type="ftr" sz="quarter" idx="11"/>
          </p:nvPr>
        </p:nvSpPr>
        <p:spPr/>
        <p:txBody>
          <a:bodyPr/>
          <a:lstStyle/>
          <a:p>
            <a:r>
              <a:rPr lang="en-US"/>
              <a:t>© 2024 Cognizant | Private</a:t>
            </a:r>
          </a:p>
        </p:txBody>
      </p:sp>
      <p:sp>
        <p:nvSpPr>
          <p:cNvPr id="6" name="Slide Number Placeholder 5">
            <a:extLst>
              <a:ext uri="{FF2B5EF4-FFF2-40B4-BE49-F238E27FC236}">
                <a16:creationId xmlns:a16="http://schemas.microsoft.com/office/drawing/2014/main" id="{84FBD04D-F1D1-D15F-BB94-1B37D0885FB4}"/>
              </a:ext>
            </a:extLst>
          </p:cNvPr>
          <p:cNvSpPr>
            <a:spLocks noGrp="1"/>
          </p:cNvSpPr>
          <p:nvPr>
            <p:ph type="sldNum" sz="quarter" idx="12"/>
          </p:nvPr>
        </p:nvSpPr>
        <p:spPr/>
        <p:txBody>
          <a:bodyPr/>
          <a:lstStyle/>
          <a:p>
            <a:fld id="{38826FC0-333C-E549-9FA3-0EE43DF298A3}" type="slidenum">
              <a:rPr lang="en-US" smtClean="0"/>
              <a:pPr/>
              <a:t>4</a:t>
            </a:fld>
            <a:endParaRPr lang="en-US"/>
          </a:p>
        </p:txBody>
      </p:sp>
      <p:pic>
        <p:nvPicPr>
          <p:cNvPr id="5" name="Picture 4">
            <a:extLst>
              <a:ext uri="{FF2B5EF4-FFF2-40B4-BE49-F238E27FC236}">
                <a16:creationId xmlns:a16="http://schemas.microsoft.com/office/drawing/2014/main" id="{DCE4F934-94CD-A8D3-38F9-0BE4F6797A32}"/>
              </a:ext>
            </a:extLst>
          </p:cNvPr>
          <p:cNvPicPr>
            <a:picLocks noChangeAspect="1"/>
          </p:cNvPicPr>
          <p:nvPr/>
        </p:nvPicPr>
        <p:blipFill>
          <a:blip r:embed="rId3"/>
          <a:stretch>
            <a:fillRect/>
          </a:stretch>
        </p:blipFill>
        <p:spPr>
          <a:xfrm>
            <a:off x="756194" y="1123520"/>
            <a:ext cx="3844834" cy="164778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3B215DFE-DE2D-DA59-8BB7-5216A7D14E31}"/>
              </a:ext>
            </a:extLst>
          </p:cNvPr>
          <p:cNvPicPr>
            <a:picLocks noChangeAspect="1"/>
          </p:cNvPicPr>
          <p:nvPr/>
        </p:nvPicPr>
        <p:blipFill>
          <a:blip r:embed="rId4"/>
          <a:stretch>
            <a:fillRect/>
          </a:stretch>
        </p:blipFill>
        <p:spPr>
          <a:xfrm>
            <a:off x="756193" y="3436470"/>
            <a:ext cx="3844835" cy="1868805"/>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28561BC6-0A59-2644-485B-BD7C5F399498}"/>
              </a:ext>
            </a:extLst>
          </p:cNvPr>
          <p:cNvSpPr txBox="1"/>
          <p:nvPr/>
        </p:nvSpPr>
        <p:spPr>
          <a:xfrm>
            <a:off x="756193" y="5422171"/>
            <a:ext cx="4062549" cy="326840"/>
          </a:xfrm>
          <a:prstGeom prst="rect">
            <a:avLst/>
          </a:prstGeom>
          <a:noFill/>
        </p:spPr>
        <p:txBody>
          <a:bodyPr wrap="square" lIns="0" tIns="0" rIns="0" bIns="0" rtlCol="0">
            <a:noAutofit/>
          </a:bodyPr>
          <a:lstStyle/>
          <a:p>
            <a:pPr algn="l">
              <a:lnSpc>
                <a:spcPct val="110000"/>
              </a:lnSpc>
              <a:spcBef>
                <a:spcPts val="600"/>
              </a:spcBef>
              <a:spcAft>
                <a:spcPts val="0"/>
              </a:spcAft>
            </a:pPr>
            <a:r>
              <a:rPr lang="en-US" sz="1400" dirty="0"/>
              <a:t>https://www.kaggle.com/gauravduttakiit</a:t>
            </a:r>
          </a:p>
        </p:txBody>
      </p:sp>
      <p:sp>
        <p:nvSpPr>
          <p:cNvPr id="13" name="TextBox 12">
            <a:extLst>
              <a:ext uri="{FF2B5EF4-FFF2-40B4-BE49-F238E27FC236}">
                <a16:creationId xmlns:a16="http://schemas.microsoft.com/office/drawing/2014/main" id="{B1299B8B-CD34-B825-43A9-B254BB6B8D41}"/>
              </a:ext>
            </a:extLst>
          </p:cNvPr>
          <p:cNvSpPr txBox="1"/>
          <p:nvPr/>
        </p:nvSpPr>
        <p:spPr>
          <a:xfrm>
            <a:off x="756193" y="2876194"/>
            <a:ext cx="5572035" cy="326840"/>
          </a:xfrm>
          <a:prstGeom prst="rect">
            <a:avLst/>
          </a:prstGeom>
          <a:noFill/>
        </p:spPr>
        <p:txBody>
          <a:bodyPr wrap="square" lIns="0" tIns="0" rIns="0" bIns="0" rtlCol="0">
            <a:noAutofit/>
          </a:bodyPr>
          <a:lstStyle/>
          <a:p>
            <a:pPr algn="l">
              <a:lnSpc>
                <a:spcPct val="110000"/>
              </a:lnSpc>
              <a:spcBef>
                <a:spcPts val="600"/>
              </a:spcBef>
              <a:spcAft>
                <a:spcPts val="0"/>
              </a:spcAft>
            </a:pPr>
            <a:r>
              <a:rPr lang="en-US" sz="1400" dirty="0"/>
              <a:t>https://statso.io/click-through-rate-analysis-case-study/</a:t>
            </a:r>
          </a:p>
        </p:txBody>
      </p:sp>
      <p:pic>
        <p:nvPicPr>
          <p:cNvPr id="15" name="Picture 14">
            <a:extLst>
              <a:ext uri="{FF2B5EF4-FFF2-40B4-BE49-F238E27FC236}">
                <a16:creationId xmlns:a16="http://schemas.microsoft.com/office/drawing/2014/main" id="{38E238C0-3ED7-7F0C-2FA0-186DFF270F33}"/>
              </a:ext>
            </a:extLst>
          </p:cNvPr>
          <p:cNvPicPr>
            <a:picLocks noChangeAspect="1"/>
          </p:cNvPicPr>
          <p:nvPr/>
        </p:nvPicPr>
        <p:blipFill>
          <a:blip r:embed="rId5"/>
          <a:stretch>
            <a:fillRect/>
          </a:stretch>
        </p:blipFill>
        <p:spPr>
          <a:xfrm>
            <a:off x="6444066" y="1769321"/>
            <a:ext cx="3962953" cy="2867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E1B93509-34A1-5F8A-C612-CCEA9FF070F6}"/>
              </a:ext>
            </a:extLst>
          </p:cNvPr>
          <p:cNvPicPr>
            <a:picLocks noChangeAspect="1"/>
          </p:cNvPicPr>
          <p:nvPr/>
        </p:nvPicPr>
        <p:blipFill>
          <a:blip r:embed="rId6"/>
          <a:stretch>
            <a:fillRect/>
          </a:stretch>
        </p:blipFill>
        <p:spPr>
          <a:xfrm>
            <a:off x="1287373" y="3751028"/>
            <a:ext cx="9617253" cy="14457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8636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par>
                                <p:cTn id="33" presetID="1" presetClass="exit" presetSubtype="0" fill="hold"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5D331-95C7-8B06-8146-FCBF75AA5F3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A16A647-02C8-67D3-BD31-5BF8A65A2B55}"/>
              </a:ext>
            </a:extLst>
          </p:cNvPr>
          <p:cNvSpPr/>
          <p:nvPr/>
        </p:nvSpPr>
        <p:spPr>
          <a:xfrm>
            <a:off x="7721601" y="0"/>
            <a:ext cx="44704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8E5F3F-B0A3-4975-69A4-0CBB57366F8E}"/>
              </a:ext>
            </a:extLst>
          </p:cNvPr>
          <p:cNvSpPr>
            <a:spLocks noGrp="1"/>
          </p:cNvSpPr>
          <p:nvPr>
            <p:ph type="title"/>
          </p:nvPr>
        </p:nvSpPr>
        <p:spPr/>
        <p:txBody>
          <a:bodyPr/>
          <a:lstStyle/>
          <a:p>
            <a:r>
              <a:rPr lang="en-US" dirty="0"/>
              <a:t>Distribution of the dataset</a:t>
            </a:r>
          </a:p>
        </p:txBody>
      </p:sp>
      <p:sp>
        <p:nvSpPr>
          <p:cNvPr id="3" name="Footer Placeholder 2">
            <a:extLst>
              <a:ext uri="{FF2B5EF4-FFF2-40B4-BE49-F238E27FC236}">
                <a16:creationId xmlns:a16="http://schemas.microsoft.com/office/drawing/2014/main" id="{2643B1EA-0EAF-2F89-AEC6-893A4E35A428}"/>
              </a:ext>
            </a:extLst>
          </p:cNvPr>
          <p:cNvSpPr>
            <a:spLocks noGrp="1"/>
          </p:cNvSpPr>
          <p:nvPr>
            <p:ph type="ftr" sz="quarter" idx="11"/>
          </p:nvPr>
        </p:nvSpPr>
        <p:spPr/>
        <p:txBody>
          <a:bodyPr/>
          <a:lstStyle/>
          <a:p>
            <a:r>
              <a:rPr lang="en-US"/>
              <a:t>© 2024 Cognizant | Private</a:t>
            </a:r>
          </a:p>
        </p:txBody>
      </p:sp>
      <p:sp>
        <p:nvSpPr>
          <p:cNvPr id="6" name="Slide Number Placeholder 5">
            <a:extLst>
              <a:ext uri="{FF2B5EF4-FFF2-40B4-BE49-F238E27FC236}">
                <a16:creationId xmlns:a16="http://schemas.microsoft.com/office/drawing/2014/main" id="{84FBD04D-F1D1-D15F-BB94-1B37D0885FB4}"/>
              </a:ext>
            </a:extLst>
          </p:cNvPr>
          <p:cNvSpPr>
            <a:spLocks noGrp="1"/>
          </p:cNvSpPr>
          <p:nvPr>
            <p:ph type="sldNum" sz="quarter" idx="12"/>
          </p:nvPr>
        </p:nvSpPr>
        <p:spPr/>
        <p:txBody>
          <a:bodyPr/>
          <a:lstStyle/>
          <a:p>
            <a:fld id="{38826FC0-333C-E549-9FA3-0EE43DF298A3}" type="slidenum">
              <a:rPr lang="en-US" smtClean="0"/>
              <a:pPr/>
              <a:t>5</a:t>
            </a:fld>
            <a:endParaRPr lang="en-US"/>
          </a:p>
        </p:txBody>
      </p:sp>
      <p:pic>
        <p:nvPicPr>
          <p:cNvPr id="7" name="Picture 6" descr="A group of blue and black graphs&#10;&#10;Description automatically generated">
            <a:extLst>
              <a:ext uri="{FF2B5EF4-FFF2-40B4-BE49-F238E27FC236}">
                <a16:creationId xmlns:a16="http://schemas.microsoft.com/office/drawing/2014/main" id="{09B6AF9C-7B1E-610C-3CEF-B03B2B5FC453}"/>
              </a:ext>
            </a:extLst>
          </p:cNvPr>
          <p:cNvPicPr>
            <a:picLocks noChangeAspect="1"/>
          </p:cNvPicPr>
          <p:nvPr/>
        </p:nvPicPr>
        <p:blipFill>
          <a:blip r:embed="rId3"/>
          <a:stretch>
            <a:fillRect/>
          </a:stretch>
        </p:blipFill>
        <p:spPr>
          <a:xfrm>
            <a:off x="822960" y="1003492"/>
            <a:ext cx="7775122" cy="5183414"/>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FEFFB471-B59C-20FA-F0CE-AB2D45A6C983}"/>
              </a:ext>
            </a:extLst>
          </p:cNvPr>
          <p:cNvSpPr txBox="1"/>
          <p:nvPr/>
        </p:nvSpPr>
        <p:spPr>
          <a:xfrm>
            <a:off x="9045212" y="1908725"/>
            <a:ext cx="2699658" cy="5056222"/>
          </a:xfrm>
          <a:prstGeom prst="rect">
            <a:avLst/>
          </a:prstGeom>
          <a:noFill/>
        </p:spPr>
        <p:txBody>
          <a:bodyPr wrap="square" lIns="0" tIns="0" rIns="0" bIns="0" rtlCol="0">
            <a:noAutofit/>
          </a:bodyPr>
          <a:lstStyle/>
          <a:p>
            <a:pPr marL="285750" indent="-285750" algn="l">
              <a:lnSpc>
                <a:spcPct val="110000"/>
              </a:lnSpc>
              <a:spcBef>
                <a:spcPts val="600"/>
              </a:spcBef>
              <a:spcAft>
                <a:spcPts val="0"/>
              </a:spcAft>
              <a:buFont typeface="Arial" panose="020B0604020202020204" pitchFamily="34" charset="0"/>
              <a:buChar char="•"/>
            </a:pPr>
            <a:r>
              <a:rPr lang="en-US" dirty="0">
                <a:solidFill>
                  <a:schemeClr val="bg1"/>
                </a:solidFill>
              </a:rPr>
              <a:t>Age [25-40]</a:t>
            </a:r>
          </a:p>
          <a:p>
            <a:pPr algn="l">
              <a:lnSpc>
                <a:spcPct val="110000"/>
              </a:lnSpc>
              <a:spcBef>
                <a:spcPts val="600"/>
              </a:spcBef>
              <a:spcAft>
                <a:spcPts val="0"/>
              </a:spcAft>
            </a:pPr>
            <a:endParaRPr lang="en-US" dirty="0">
              <a:solidFill>
                <a:schemeClr val="bg1"/>
              </a:solidFill>
            </a:endParaRPr>
          </a:p>
          <a:p>
            <a:pPr marL="285750" indent="-285750" algn="l">
              <a:lnSpc>
                <a:spcPct val="110000"/>
              </a:lnSpc>
              <a:spcBef>
                <a:spcPts val="600"/>
              </a:spcBef>
              <a:spcAft>
                <a:spcPts val="0"/>
              </a:spcAft>
              <a:buFont typeface="Arial" panose="020B0604020202020204" pitchFamily="34" charset="0"/>
              <a:buChar char="•"/>
            </a:pPr>
            <a:r>
              <a:rPr lang="en-US" dirty="0">
                <a:solidFill>
                  <a:schemeClr val="bg1"/>
                </a:solidFill>
              </a:rPr>
              <a:t>Income [50k-60k]</a:t>
            </a:r>
          </a:p>
          <a:p>
            <a:pPr algn="l">
              <a:lnSpc>
                <a:spcPct val="110000"/>
              </a:lnSpc>
              <a:spcBef>
                <a:spcPts val="600"/>
              </a:spcBef>
              <a:spcAft>
                <a:spcPts val="0"/>
              </a:spcAft>
            </a:pPr>
            <a:endParaRPr lang="en-US" dirty="0">
              <a:solidFill>
                <a:schemeClr val="bg1"/>
              </a:solidFill>
            </a:endParaRPr>
          </a:p>
          <a:p>
            <a:pPr marL="285750" indent="-285750" algn="l">
              <a:lnSpc>
                <a:spcPct val="110000"/>
              </a:lnSpc>
              <a:spcBef>
                <a:spcPts val="600"/>
              </a:spcBef>
              <a:spcAft>
                <a:spcPts val="0"/>
              </a:spcAft>
              <a:buFont typeface="Arial" panose="020B0604020202020204" pitchFamily="34" charset="0"/>
              <a:buChar char="•"/>
            </a:pPr>
            <a:r>
              <a:rPr lang="en-US" dirty="0">
                <a:solidFill>
                  <a:schemeClr val="bg1"/>
                </a:solidFill>
              </a:rPr>
              <a:t>Time usage: Homogeneous dispersion</a:t>
            </a:r>
          </a:p>
        </p:txBody>
      </p:sp>
    </p:spTree>
    <p:extLst>
      <p:ext uri="{BB962C8B-B14F-4D97-AF65-F5344CB8AC3E}">
        <p14:creationId xmlns:p14="http://schemas.microsoft.com/office/powerpoint/2010/main" val="376681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5D331-95C7-8B06-8146-FCBF75AA5F3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643B1EA-0EAF-2F89-AEC6-893A4E35A428}"/>
              </a:ext>
            </a:extLst>
          </p:cNvPr>
          <p:cNvSpPr>
            <a:spLocks noGrp="1"/>
          </p:cNvSpPr>
          <p:nvPr>
            <p:ph type="ftr" sz="quarter" idx="11"/>
          </p:nvPr>
        </p:nvSpPr>
        <p:spPr/>
        <p:txBody>
          <a:bodyPr/>
          <a:lstStyle/>
          <a:p>
            <a:r>
              <a:rPr lang="en-US"/>
              <a:t>© 2024 Cognizant | Private</a:t>
            </a:r>
          </a:p>
        </p:txBody>
      </p:sp>
      <p:sp>
        <p:nvSpPr>
          <p:cNvPr id="6" name="Slide Number Placeholder 5">
            <a:extLst>
              <a:ext uri="{FF2B5EF4-FFF2-40B4-BE49-F238E27FC236}">
                <a16:creationId xmlns:a16="http://schemas.microsoft.com/office/drawing/2014/main" id="{84FBD04D-F1D1-D15F-BB94-1B37D0885FB4}"/>
              </a:ext>
            </a:extLst>
          </p:cNvPr>
          <p:cNvSpPr>
            <a:spLocks noGrp="1"/>
          </p:cNvSpPr>
          <p:nvPr>
            <p:ph type="sldNum" sz="quarter" idx="12"/>
          </p:nvPr>
        </p:nvSpPr>
        <p:spPr/>
        <p:txBody>
          <a:bodyPr/>
          <a:lstStyle/>
          <a:p>
            <a:fld id="{38826FC0-333C-E549-9FA3-0EE43DF298A3}" type="slidenum">
              <a:rPr lang="en-US" smtClean="0"/>
              <a:pPr/>
              <a:t>6</a:t>
            </a:fld>
            <a:endParaRPr lang="en-US"/>
          </a:p>
        </p:txBody>
      </p:sp>
      <p:pic>
        <p:nvPicPr>
          <p:cNvPr id="7" name="Picture 6" descr="A graph of different colored bars&#10;&#10;Description automatically generated with medium confidence">
            <a:extLst>
              <a:ext uri="{FF2B5EF4-FFF2-40B4-BE49-F238E27FC236}">
                <a16:creationId xmlns:a16="http://schemas.microsoft.com/office/drawing/2014/main" id="{CE67B61F-F784-C0F1-515E-727B47408652}"/>
              </a:ext>
            </a:extLst>
          </p:cNvPr>
          <p:cNvPicPr>
            <a:picLocks noChangeAspect="1"/>
          </p:cNvPicPr>
          <p:nvPr/>
        </p:nvPicPr>
        <p:blipFill>
          <a:blip r:embed="rId3"/>
          <a:stretch>
            <a:fillRect/>
          </a:stretch>
        </p:blipFill>
        <p:spPr>
          <a:xfrm>
            <a:off x="3259364" y="884766"/>
            <a:ext cx="7632700" cy="508846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9EFB4D7-E8FC-AC79-64A3-06DF04C6C612}"/>
              </a:ext>
            </a:extLst>
          </p:cNvPr>
          <p:cNvPicPr>
            <a:picLocks noChangeAspect="1"/>
          </p:cNvPicPr>
          <p:nvPr/>
        </p:nvPicPr>
        <p:blipFill>
          <a:blip r:embed="rId4"/>
          <a:stretch>
            <a:fillRect/>
          </a:stretch>
        </p:blipFill>
        <p:spPr>
          <a:xfrm>
            <a:off x="822960" y="1764517"/>
            <a:ext cx="1712686" cy="275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28959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9F3BC-3B8D-09CF-8BF6-7600D23C88A6}"/>
              </a:ext>
            </a:extLst>
          </p:cNvPr>
          <p:cNvSpPr>
            <a:spLocks noGrp="1"/>
          </p:cNvSpPr>
          <p:nvPr>
            <p:ph type="title"/>
          </p:nvPr>
        </p:nvSpPr>
        <p:spPr/>
        <p:txBody>
          <a:bodyPr/>
          <a:lstStyle/>
          <a:p>
            <a:r>
              <a:rPr lang="en-US" dirty="0"/>
              <a:t>Prediction Model</a:t>
            </a:r>
          </a:p>
        </p:txBody>
      </p:sp>
      <p:sp>
        <p:nvSpPr>
          <p:cNvPr id="3" name="Footer Placeholder 2">
            <a:extLst>
              <a:ext uri="{FF2B5EF4-FFF2-40B4-BE49-F238E27FC236}">
                <a16:creationId xmlns:a16="http://schemas.microsoft.com/office/drawing/2014/main" id="{C37233E6-C633-9D68-ECD8-A7519CDAB480}"/>
              </a:ext>
            </a:extLst>
          </p:cNvPr>
          <p:cNvSpPr>
            <a:spLocks noGrp="1"/>
          </p:cNvSpPr>
          <p:nvPr>
            <p:ph type="ftr" sz="quarter" idx="11"/>
          </p:nvPr>
        </p:nvSpPr>
        <p:spPr/>
        <p:txBody>
          <a:bodyPr/>
          <a:lstStyle/>
          <a:p>
            <a:r>
              <a:rPr lang="en-US"/>
              <a:t>© 2024 Cognizant | Private</a:t>
            </a:r>
          </a:p>
        </p:txBody>
      </p:sp>
      <p:sp>
        <p:nvSpPr>
          <p:cNvPr id="4" name="Slide Number Placeholder 3">
            <a:extLst>
              <a:ext uri="{FF2B5EF4-FFF2-40B4-BE49-F238E27FC236}">
                <a16:creationId xmlns:a16="http://schemas.microsoft.com/office/drawing/2014/main" id="{85E8D844-A9E4-950B-DD06-25B64F52A6CE}"/>
              </a:ext>
            </a:extLst>
          </p:cNvPr>
          <p:cNvSpPr>
            <a:spLocks noGrp="1"/>
          </p:cNvSpPr>
          <p:nvPr>
            <p:ph type="sldNum" sz="quarter" idx="12"/>
          </p:nvPr>
        </p:nvSpPr>
        <p:spPr/>
        <p:txBody>
          <a:bodyPr/>
          <a:lstStyle/>
          <a:p>
            <a:fld id="{38826FC0-333C-E549-9FA3-0EE43DF298A3}" type="slidenum">
              <a:rPr lang="en-US" smtClean="0"/>
              <a:pPr/>
              <a:t>7</a:t>
            </a:fld>
            <a:endParaRPr lang="en-US"/>
          </a:p>
        </p:txBody>
      </p:sp>
      <p:sp>
        <p:nvSpPr>
          <p:cNvPr id="5" name="TextBox 4">
            <a:extLst>
              <a:ext uri="{FF2B5EF4-FFF2-40B4-BE49-F238E27FC236}">
                <a16:creationId xmlns:a16="http://schemas.microsoft.com/office/drawing/2014/main" id="{AA560761-5750-37E2-4E8E-5449AD4EEB36}"/>
              </a:ext>
            </a:extLst>
          </p:cNvPr>
          <p:cNvSpPr txBox="1"/>
          <p:nvPr/>
        </p:nvSpPr>
        <p:spPr>
          <a:xfrm>
            <a:off x="537210" y="1188720"/>
            <a:ext cx="8549640" cy="2674620"/>
          </a:xfrm>
          <a:prstGeom prst="rect">
            <a:avLst/>
          </a:prstGeom>
          <a:noFill/>
        </p:spPr>
        <p:txBody>
          <a:bodyPr wrap="square" lIns="0" tIns="0" rIns="0" bIns="0" rtlCol="0">
            <a:noAutofit/>
          </a:bodyPr>
          <a:lstStyle/>
          <a:p>
            <a:pPr marL="285750" indent="-285750" algn="just">
              <a:lnSpc>
                <a:spcPct val="110000"/>
              </a:lnSpc>
              <a:spcBef>
                <a:spcPts val="600"/>
              </a:spcBef>
              <a:spcAft>
                <a:spcPts val="0"/>
              </a:spcAft>
              <a:buFont typeface="Wingdings" panose="05000000000000000000" pitchFamily="2" charset="2"/>
              <a:buChar char="Ø"/>
            </a:pPr>
            <a:r>
              <a:rPr lang="en-US" dirty="0"/>
              <a:t>In the dataset 5 columns are preprocessed:</a:t>
            </a:r>
          </a:p>
          <a:p>
            <a:pPr marL="742950" lvl="1" indent="-285750" algn="just">
              <a:lnSpc>
                <a:spcPct val="110000"/>
              </a:lnSpc>
              <a:spcBef>
                <a:spcPts val="600"/>
              </a:spcBef>
              <a:buFont typeface="Wingdings" panose="05000000000000000000" pitchFamily="2" charset="2"/>
              <a:buChar char="Ø"/>
            </a:pPr>
            <a:r>
              <a:rPr lang="en-US" sz="1600" dirty="0"/>
              <a:t>Gender: binary mapping.</a:t>
            </a:r>
          </a:p>
          <a:p>
            <a:pPr marL="742950" lvl="1" indent="-285750" algn="just">
              <a:lnSpc>
                <a:spcPct val="110000"/>
              </a:lnSpc>
              <a:spcBef>
                <a:spcPts val="600"/>
              </a:spcBef>
              <a:buFont typeface="Wingdings" panose="05000000000000000000" pitchFamily="2" charset="2"/>
              <a:buChar char="Ø"/>
            </a:pPr>
            <a:r>
              <a:rPr lang="en-US" sz="1600" dirty="0"/>
              <a:t>Country, City: label encoding, one integer number for each of them.</a:t>
            </a:r>
          </a:p>
          <a:p>
            <a:pPr marL="742950" lvl="1" indent="-285750" algn="just">
              <a:lnSpc>
                <a:spcPct val="110000"/>
              </a:lnSpc>
              <a:spcBef>
                <a:spcPts val="600"/>
              </a:spcBef>
              <a:buFont typeface="Wingdings" panose="05000000000000000000" pitchFamily="2" charset="2"/>
              <a:buChar char="Ø"/>
            </a:pPr>
            <a:r>
              <a:rPr lang="en-US" sz="1600" dirty="0"/>
              <a:t>Ad Topic Line: we omit it to keep it simple.</a:t>
            </a:r>
          </a:p>
          <a:p>
            <a:pPr marL="742950" lvl="1" indent="-285750" algn="just">
              <a:lnSpc>
                <a:spcPct val="110000"/>
              </a:lnSpc>
              <a:spcBef>
                <a:spcPts val="600"/>
              </a:spcBef>
              <a:buFont typeface="Wingdings" panose="05000000000000000000" pitchFamily="2" charset="2"/>
              <a:buChar char="Ø"/>
            </a:pPr>
            <a:r>
              <a:rPr lang="en-US" sz="1600" dirty="0"/>
              <a:t>Timestamp: not relevant in this scenario.</a:t>
            </a:r>
          </a:p>
          <a:p>
            <a:pPr marL="285750" indent="-285750" algn="just">
              <a:lnSpc>
                <a:spcPct val="110000"/>
              </a:lnSpc>
              <a:spcBef>
                <a:spcPts val="600"/>
              </a:spcBef>
              <a:buFont typeface="Wingdings" panose="05000000000000000000" pitchFamily="2" charset="2"/>
              <a:buChar char="Ø"/>
            </a:pPr>
            <a:endParaRPr lang="en-US" dirty="0"/>
          </a:p>
          <a:p>
            <a:pPr marL="285750" indent="-285750" algn="just">
              <a:lnSpc>
                <a:spcPct val="110000"/>
              </a:lnSpc>
              <a:spcBef>
                <a:spcPts val="600"/>
              </a:spcBef>
              <a:buFont typeface="Arial" panose="020B0604020202020204" pitchFamily="34" charset="0"/>
              <a:buChar char="•"/>
            </a:pPr>
            <a:r>
              <a:rPr lang="en-US" dirty="0"/>
              <a:t>We end up with the following training dataset:</a:t>
            </a:r>
          </a:p>
        </p:txBody>
      </p:sp>
      <p:pic>
        <p:nvPicPr>
          <p:cNvPr id="7" name="Picture 6">
            <a:extLst>
              <a:ext uri="{FF2B5EF4-FFF2-40B4-BE49-F238E27FC236}">
                <a16:creationId xmlns:a16="http://schemas.microsoft.com/office/drawing/2014/main" id="{292296B0-AE1C-1B02-6126-637E1BB3A448}"/>
              </a:ext>
            </a:extLst>
          </p:cNvPr>
          <p:cNvPicPr>
            <a:picLocks noChangeAspect="1"/>
          </p:cNvPicPr>
          <p:nvPr/>
        </p:nvPicPr>
        <p:blipFill>
          <a:blip r:embed="rId2"/>
          <a:stretch>
            <a:fillRect/>
          </a:stretch>
        </p:blipFill>
        <p:spPr>
          <a:xfrm>
            <a:off x="1954530" y="3863340"/>
            <a:ext cx="7996558" cy="23029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521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wd">
                                    <p:tmPct val="1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2F336-AAB7-106C-47E6-732D4AFCCE3B}"/>
              </a:ext>
            </a:extLst>
          </p:cNvPr>
          <p:cNvSpPr>
            <a:spLocks noGrp="1"/>
          </p:cNvSpPr>
          <p:nvPr>
            <p:ph type="title"/>
          </p:nvPr>
        </p:nvSpPr>
        <p:spPr>
          <a:xfrm>
            <a:off x="457200" y="604862"/>
            <a:ext cx="11277600" cy="332399"/>
          </a:xfrm>
        </p:spPr>
        <p:txBody>
          <a:bodyPr/>
          <a:lstStyle/>
          <a:p>
            <a:r>
              <a:rPr lang="en-US" dirty="0"/>
              <a:t>Hyperparameter tuning</a:t>
            </a:r>
          </a:p>
        </p:txBody>
      </p:sp>
      <p:sp>
        <p:nvSpPr>
          <p:cNvPr id="3" name="Footer Placeholder 2">
            <a:extLst>
              <a:ext uri="{FF2B5EF4-FFF2-40B4-BE49-F238E27FC236}">
                <a16:creationId xmlns:a16="http://schemas.microsoft.com/office/drawing/2014/main" id="{A0F99A62-DC10-A661-82BC-CA90283187F6}"/>
              </a:ext>
            </a:extLst>
          </p:cNvPr>
          <p:cNvSpPr>
            <a:spLocks noGrp="1"/>
          </p:cNvSpPr>
          <p:nvPr>
            <p:ph type="ftr" sz="quarter" idx="11"/>
          </p:nvPr>
        </p:nvSpPr>
        <p:spPr/>
        <p:txBody>
          <a:bodyPr/>
          <a:lstStyle/>
          <a:p>
            <a:r>
              <a:rPr lang="en-US"/>
              <a:t>© 2024 Cognizant | Private</a:t>
            </a:r>
          </a:p>
        </p:txBody>
      </p:sp>
      <p:sp>
        <p:nvSpPr>
          <p:cNvPr id="4" name="Slide Number Placeholder 3">
            <a:extLst>
              <a:ext uri="{FF2B5EF4-FFF2-40B4-BE49-F238E27FC236}">
                <a16:creationId xmlns:a16="http://schemas.microsoft.com/office/drawing/2014/main" id="{68A031FB-CB18-07E0-483A-63C8347A58C7}"/>
              </a:ext>
            </a:extLst>
          </p:cNvPr>
          <p:cNvSpPr>
            <a:spLocks noGrp="1"/>
          </p:cNvSpPr>
          <p:nvPr>
            <p:ph type="sldNum" sz="quarter" idx="12"/>
          </p:nvPr>
        </p:nvSpPr>
        <p:spPr/>
        <p:txBody>
          <a:bodyPr/>
          <a:lstStyle/>
          <a:p>
            <a:fld id="{38826FC0-333C-E549-9FA3-0EE43DF298A3}" type="slidenum">
              <a:rPr lang="en-US" smtClean="0"/>
              <a:pPr/>
              <a:t>8</a:t>
            </a:fld>
            <a:endParaRPr lang="en-US"/>
          </a:p>
        </p:txBody>
      </p:sp>
      <p:sp>
        <p:nvSpPr>
          <p:cNvPr id="5" name="TextBox 4">
            <a:extLst>
              <a:ext uri="{FF2B5EF4-FFF2-40B4-BE49-F238E27FC236}">
                <a16:creationId xmlns:a16="http://schemas.microsoft.com/office/drawing/2014/main" id="{452F9DEE-862D-CFF5-7CC2-7045C43EFA4E}"/>
              </a:ext>
            </a:extLst>
          </p:cNvPr>
          <p:cNvSpPr txBox="1"/>
          <p:nvPr/>
        </p:nvSpPr>
        <p:spPr>
          <a:xfrm>
            <a:off x="457200" y="1531619"/>
            <a:ext cx="1920240" cy="332399"/>
          </a:xfrm>
          <a:prstGeom prst="rect">
            <a:avLst/>
          </a:prstGeom>
          <a:noFill/>
        </p:spPr>
        <p:txBody>
          <a:bodyPr wrap="square" lIns="0" tIns="0" rIns="0" bIns="0" rtlCol="0">
            <a:noAutofit/>
          </a:bodyPr>
          <a:lstStyle/>
          <a:p>
            <a:pPr algn="l">
              <a:lnSpc>
                <a:spcPct val="110000"/>
              </a:lnSpc>
              <a:spcBef>
                <a:spcPts val="600"/>
              </a:spcBef>
              <a:spcAft>
                <a:spcPts val="0"/>
              </a:spcAft>
            </a:pPr>
            <a:r>
              <a:rPr lang="en-US" sz="2000" b="1" dirty="0"/>
              <a:t>Grid Search</a:t>
            </a:r>
          </a:p>
          <a:p>
            <a:pPr marL="342900" indent="-342900" algn="l">
              <a:lnSpc>
                <a:spcPct val="110000"/>
              </a:lnSpc>
              <a:spcBef>
                <a:spcPts val="600"/>
              </a:spcBef>
              <a:spcAft>
                <a:spcPts val="0"/>
              </a:spcAft>
              <a:buFont typeface="Wingdings" panose="05000000000000000000" pitchFamily="2" charset="2"/>
              <a:buChar char="Ø"/>
            </a:pPr>
            <a:endParaRPr lang="en-US" sz="1600" dirty="0"/>
          </a:p>
          <a:p>
            <a:pPr marL="342900" indent="-342900" algn="l">
              <a:lnSpc>
                <a:spcPct val="110000"/>
              </a:lnSpc>
              <a:spcBef>
                <a:spcPts val="600"/>
              </a:spcBef>
              <a:spcAft>
                <a:spcPts val="0"/>
              </a:spcAft>
              <a:buFont typeface="Wingdings" panose="05000000000000000000" pitchFamily="2" charset="2"/>
              <a:buChar char="Ø"/>
            </a:pPr>
            <a:endParaRPr lang="en-US" sz="1600" dirty="0"/>
          </a:p>
        </p:txBody>
      </p:sp>
      <p:sp>
        <p:nvSpPr>
          <p:cNvPr id="6" name="TextBox 5">
            <a:extLst>
              <a:ext uri="{FF2B5EF4-FFF2-40B4-BE49-F238E27FC236}">
                <a16:creationId xmlns:a16="http://schemas.microsoft.com/office/drawing/2014/main" id="{72DA8251-4C22-06C5-F6EF-57FD7B0FDAC6}"/>
              </a:ext>
            </a:extLst>
          </p:cNvPr>
          <p:cNvSpPr txBox="1"/>
          <p:nvPr/>
        </p:nvSpPr>
        <p:spPr>
          <a:xfrm>
            <a:off x="457200" y="2104048"/>
            <a:ext cx="6606540" cy="1484972"/>
          </a:xfrm>
          <a:prstGeom prst="rect">
            <a:avLst/>
          </a:prstGeom>
          <a:noFill/>
        </p:spPr>
        <p:txBody>
          <a:bodyPr wrap="square" lIns="0" tIns="0" rIns="0" bIns="0" rtlCol="0">
            <a:noAutofit/>
          </a:bodyPr>
          <a:lstStyle/>
          <a:p>
            <a:pPr marL="285750" indent="-285750" algn="just">
              <a:lnSpc>
                <a:spcPct val="110000"/>
              </a:lnSpc>
              <a:spcBef>
                <a:spcPts val="600"/>
              </a:spcBef>
              <a:spcAft>
                <a:spcPts val="0"/>
              </a:spcAft>
              <a:buFont typeface="Wingdings" panose="05000000000000000000" pitchFamily="2" charset="2"/>
              <a:buChar char="Ø"/>
            </a:pPr>
            <a:r>
              <a:rPr lang="en-US" dirty="0"/>
              <a:t>Fits the model with all combinations of parameters specified.</a:t>
            </a:r>
          </a:p>
          <a:p>
            <a:pPr marL="285750" indent="-285750" algn="just">
              <a:lnSpc>
                <a:spcPct val="110000"/>
              </a:lnSpc>
              <a:spcBef>
                <a:spcPts val="600"/>
              </a:spcBef>
              <a:spcAft>
                <a:spcPts val="0"/>
              </a:spcAft>
              <a:buFont typeface="Wingdings" panose="05000000000000000000" pitchFamily="2" charset="2"/>
              <a:buChar char="Ø"/>
            </a:pPr>
            <a:r>
              <a:rPr lang="en-US" dirty="0"/>
              <a:t>Used in all the models that have been tried.</a:t>
            </a:r>
          </a:p>
          <a:p>
            <a:pPr marL="285750" indent="-285750" algn="just">
              <a:lnSpc>
                <a:spcPct val="110000"/>
              </a:lnSpc>
              <a:spcBef>
                <a:spcPts val="600"/>
              </a:spcBef>
              <a:spcAft>
                <a:spcPts val="0"/>
              </a:spcAft>
              <a:buFont typeface="Wingdings" panose="05000000000000000000" pitchFamily="2" charset="2"/>
              <a:buChar char="Ø"/>
            </a:pPr>
            <a:r>
              <a:rPr lang="en-US" dirty="0"/>
              <a:t>Random search was also tried but led to poor results.</a:t>
            </a:r>
          </a:p>
          <a:p>
            <a:pPr marL="285750" indent="-285750" algn="just">
              <a:lnSpc>
                <a:spcPct val="110000"/>
              </a:lnSpc>
              <a:spcBef>
                <a:spcPts val="600"/>
              </a:spcBef>
              <a:spcAft>
                <a:spcPts val="0"/>
              </a:spcAft>
              <a:buFont typeface="Wingdings" panose="05000000000000000000" pitchFamily="2" charset="2"/>
              <a:buChar char="Ø"/>
            </a:pPr>
            <a:r>
              <a:rPr lang="en-US" dirty="0"/>
              <a:t>Feasible in this case due to simplicity.</a:t>
            </a:r>
          </a:p>
        </p:txBody>
      </p:sp>
      <p:pic>
        <p:nvPicPr>
          <p:cNvPr id="8" name="Picture 7">
            <a:extLst>
              <a:ext uri="{FF2B5EF4-FFF2-40B4-BE49-F238E27FC236}">
                <a16:creationId xmlns:a16="http://schemas.microsoft.com/office/drawing/2014/main" id="{088F1D6C-E9F9-9436-0213-340E952E2770}"/>
              </a:ext>
            </a:extLst>
          </p:cNvPr>
          <p:cNvPicPr>
            <a:picLocks noChangeAspect="1"/>
          </p:cNvPicPr>
          <p:nvPr/>
        </p:nvPicPr>
        <p:blipFill>
          <a:blip r:embed="rId3"/>
          <a:stretch>
            <a:fillRect/>
          </a:stretch>
        </p:blipFill>
        <p:spPr>
          <a:xfrm>
            <a:off x="8830354" y="4514007"/>
            <a:ext cx="2904446" cy="113285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CC79F74C-9DB2-117D-2A2D-EC318785563A}"/>
              </a:ext>
            </a:extLst>
          </p:cNvPr>
          <p:cNvPicPr>
            <a:picLocks noChangeAspect="1"/>
          </p:cNvPicPr>
          <p:nvPr/>
        </p:nvPicPr>
        <p:blipFill>
          <a:blip r:embed="rId4"/>
          <a:stretch>
            <a:fillRect/>
          </a:stretch>
        </p:blipFill>
        <p:spPr>
          <a:xfrm>
            <a:off x="640080" y="4195737"/>
            <a:ext cx="7196603" cy="17693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CDDB820C-9986-A85F-C823-84F6995F86EC}"/>
              </a:ext>
            </a:extLst>
          </p:cNvPr>
          <p:cNvPicPr>
            <a:picLocks noChangeAspect="1"/>
          </p:cNvPicPr>
          <p:nvPr/>
        </p:nvPicPr>
        <p:blipFill>
          <a:blip r:embed="rId5"/>
          <a:stretch>
            <a:fillRect/>
          </a:stretch>
        </p:blipFill>
        <p:spPr>
          <a:xfrm>
            <a:off x="7063740" y="1453465"/>
            <a:ext cx="4924664" cy="2323320"/>
          </a:xfrm>
          <a:prstGeom prst="rect">
            <a:avLst/>
          </a:prstGeom>
          <a:ln>
            <a:noFill/>
          </a:ln>
          <a:effectLst>
            <a:outerShdw blurRad="292100" dist="139700" dir="2700000" algn="tl" rotWithShape="0">
              <a:srgbClr val="333333">
                <a:alpha val="65000"/>
              </a:srgbClr>
            </a:outerShdw>
          </a:effectLst>
        </p:spPr>
      </p:pic>
      <p:cxnSp>
        <p:nvCxnSpPr>
          <p:cNvPr id="18" name="Straight Arrow Connector 17">
            <a:extLst>
              <a:ext uri="{FF2B5EF4-FFF2-40B4-BE49-F238E27FC236}">
                <a16:creationId xmlns:a16="http://schemas.microsoft.com/office/drawing/2014/main" id="{F2975F20-F543-6E76-6752-B26CC5DA4542}"/>
              </a:ext>
            </a:extLst>
          </p:cNvPr>
          <p:cNvCxnSpPr>
            <a:cxnSpLocks/>
          </p:cNvCxnSpPr>
          <p:nvPr/>
        </p:nvCxnSpPr>
        <p:spPr>
          <a:xfrm>
            <a:off x="7894320" y="4671060"/>
            <a:ext cx="853440" cy="4093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7848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EAD45-853D-655A-96A4-25B148DBA7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052FA5-6C79-6254-BA32-77CDB58D6D59}"/>
              </a:ext>
            </a:extLst>
          </p:cNvPr>
          <p:cNvSpPr>
            <a:spLocks noGrp="1"/>
          </p:cNvSpPr>
          <p:nvPr>
            <p:ph type="title"/>
          </p:nvPr>
        </p:nvSpPr>
        <p:spPr/>
        <p:txBody>
          <a:bodyPr/>
          <a:lstStyle/>
          <a:p>
            <a:r>
              <a:rPr lang="en-US" dirty="0"/>
              <a:t>Ensemble models based on decision trees</a:t>
            </a:r>
          </a:p>
        </p:txBody>
      </p:sp>
      <p:sp>
        <p:nvSpPr>
          <p:cNvPr id="5" name="Text Placeholder 4">
            <a:extLst>
              <a:ext uri="{FF2B5EF4-FFF2-40B4-BE49-F238E27FC236}">
                <a16:creationId xmlns:a16="http://schemas.microsoft.com/office/drawing/2014/main" id="{DBF71BC9-1B28-4C44-47CF-7E75187AD53E}"/>
              </a:ext>
            </a:extLst>
          </p:cNvPr>
          <p:cNvSpPr>
            <a:spLocks noGrp="1"/>
          </p:cNvSpPr>
          <p:nvPr>
            <p:ph type="body" idx="1"/>
          </p:nvPr>
        </p:nvSpPr>
        <p:spPr>
          <a:xfrm>
            <a:off x="457200" y="1451904"/>
            <a:ext cx="5157787" cy="276999"/>
          </a:xfrm>
        </p:spPr>
        <p:txBody>
          <a:bodyPr/>
          <a:lstStyle/>
          <a:p>
            <a:r>
              <a:rPr lang="en-US" dirty="0"/>
              <a:t>Random forest</a:t>
            </a:r>
          </a:p>
        </p:txBody>
      </p:sp>
      <p:sp>
        <p:nvSpPr>
          <p:cNvPr id="8" name="Content Placeholder 7">
            <a:extLst>
              <a:ext uri="{FF2B5EF4-FFF2-40B4-BE49-F238E27FC236}">
                <a16:creationId xmlns:a16="http://schemas.microsoft.com/office/drawing/2014/main" id="{73916983-35EC-6572-5CC5-1D454EE5B7D4}"/>
              </a:ext>
            </a:extLst>
          </p:cNvPr>
          <p:cNvSpPr>
            <a:spLocks noGrp="1"/>
          </p:cNvSpPr>
          <p:nvPr>
            <p:ph sz="half" idx="2"/>
          </p:nvPr>
        </p:nvSpPr>
        <p:spPr/>
        <p:txBody>
          <a:bodyPr/>
          <a:lstStyle/>
          <a:p>
            <a:pPr marL="0" indent="0" algn="just">
              <a:buNone/>
            </a:pPr>
            <a:r>
              <a:rPr lang="en-US" dirty="0"/>
              <a:t>Builds multiple independent decision trees and outputs the majority vote.</a:t>
            </a:r>
          </a:p>
          <a:p>
            <a:pPr lvl="1" algn="just"/>
            <a:r>
              <a:rPr lang="en-US" dirty="0"/>
              <a:t>Bagging and random subset of features selected.</a:t>
            </a:r>
          </a:p>
          <a:p>
            <a:pPr lvl="1" algn="just"/>
            <a:r>
              <a:rPr lang="en-US" dirty="0"/>
              <a:t>Averaging predictions and randomness prevent overfitting.</a:t>
            </a:r>
          </a:p>
          <a:p>
            <a:pPr lvl="1" algn="just"/>
            <a:r>
              <a:rPr lang="en-US" dirty="0"/>
              <a:t>Applicable to a wide range of domains, more interpretable.</a:t>
            </a:r>
          </a:p>
        </p:txBody>
      </p:sp>
      <p:sp>
        <p:nvSpPr>
          <p:cNvPr id="6" name="Slide Number Placeholder 5">
            <a:extLst>
              <a:ext uri="{FF2B5EF4-FFF2-40B4-BE49-F238E27FC236}">
                <a16:creationId xmlns:a16="http://schemas.microsoft.com/office/drawing/2014/main" id="{A423C72B-3CCB-48F5-CD67-B7D978AB382A}"/>
              </a:ext>
            </a:extLst>
          </p:cNvPr>
          <p:cNvSpPr>
            <a:spLocks noGrp="1"/>
          </p:cNvSpPr>
          <p:nvPr>
            <p:ph type="sldNum" sz="quarter" idx="12"/>
          </p:nvPr>
        </p:nvSpPr>
        <p:spPr/>
        <p:txBody>
          <a:bodyPr/>
          <a:lstStyle/>
          <a:p>
            <a:fld id="{38826FC0-333C-E549-9FA3-0EE43DF298A3}" type="slidenum">
              <a:rPr lang="en-US" smtClean="0"/>
              <a:t>9</a:t>
            </a:fld>
            <a:endParaRPr lang="en-US"/>
          </a:p>
        </p:txBody>
      </p:sp>
      <p:sp>
        <p:nvSpPr>
          <p:cNvPr id="3" name="Footer Placeholder 2">
            <a:extLst>
              <a:ext uri="{FF2B5EF4-FFF2-40B4-BE49-F238E27FC236}">
                <a16:creationId xmlns:a16="http://schemas.microsoft.com/office/drawing/2014/main" id="{2F18761B-8409-48CF-DEC1-53A569F12944}"/>
              </a:ext>
            </a:extLst>
          </p:cNvPr>
          <p:cNvSpPr>
            <a:spLocks noGrp="1"/>
          </p:cNvSpPr>
          <p:nvPr>
            <p:ph type="ftr" sz="quarter" idx="11"/>
          </p:nvPr>
        </p:nvSpPr>
        <p:spPr/>
        <p:txBody>
          <a:bodyPr/>
          <a:lstStyle/>
          <a:p>
            <a:r>
              <a:rPr lang="en-US"/>
              <a:t>© 2024 Cognizant | Private</a:t>
            </a:r>
          </a:p>
        </p:txBody>
      </p:sp>
      <p:sp>
        <p:nvSpPr>
          <p:cNvPr id="9" name="Text Placeholder 8">
            <a:extLst>
              <a:ext uri="{FF2B5EF4-FFF2-40B4-BE49-F238E27FC236}">
                <a16:creationId xmlns:a16="http://schemas.microsoft.com/office/drawing/2014/main" id="{242D7734-F751-B746-41BE-A3BA3A5DFE21}"/>
              </a:ext>
            </a:extLst>
          </p:cNvPr>
          <p:cNvSpPr>
            <a:spLocks noGrp="1"/>
          </p:cNvSpPr>
          <p:nvPr>
            <p:ph type="body" sz="quarter" idx="3"/>
          </p:nvPr>
        </p:nvSpPr>
        <p:spPr>
          <a:xfrm>
            <a:off x="6522720" y="1451904"/>
            <a:ext cx="5183188" cy="276999"/>
          </a:xfrm>
        </p:spPr>
        <p:txBody>
          <a:bodyPr/>
          <a:lstStyle/>
          <a:p>
            <a:r>
              <a:rPr lang="en-US" dirty="0" err="1"/>
              <a:t>XGBoost</a:t>
            </a:r>
            <a:endParaRPr lang="en-US" dirty="0"/>
          </a:p>
        </p:txBody>
      </p:sp>
      <p:sp>
        <p:nvSpPr>
          <p:cNvPr id="10" name="Content Placeholder 9">
            <a:extLst>
              <a:ext uri="{FF2B5EF4-FFF2-40B4-BE49-F238E27FC236}">
                <a16:creationId xmlns:a16="http://schemas.microsoft.com/office/drawing/2014/main" id="{54182C33-B139-D3E5-4378-F59AA6024811}"/>
              </a:ext>
            </a:extLst>
          </p:cNvPr>
          <p:cNvSpPr>
            <a:spLocks noGrp="1"/>
          </p:cNvSpPr>
          <p:nvPr>
            <p:ph sz="quarter" idx="4"/>
          </p:nvPr>
        </p:nvSpPr>
        <p:spPr/>
        <p:txBody>
          <a:bodyPr/>
          <a:lstStyle/>
          <a:p>
            <a:pPr marL="0" indent="0" algn="just">
              <a:buNone/>
            </a:pPr>
            <a:r>
              <a:rPr lang="en-US" dirty="0"/>
              <a:t>Builds trees sequentially, each new one correcting errors made the previous one.</a:t>
            </a:r>
          </a:p>
          <a:p>
            <a:pPr lvl="1" algn="just"/>
            <a:r>
              <a:rPr lang="en-US" dirty="0"/>
              <a:t>Gradient boosting algorithm to minimize the loss iteratively.</a:t>
            </a:r>
          </a:p>
          <a:p>
            <a:pPr lvl="1" algn="just"/>
            <a:r>
              <a:rPr lang="en-US" dirty="0"/>
              <a:t>Built-in L2 and L1 regularization reduce overfitting.</a:t>
            </a:r>
          </a:p>
          <a:p>
            <a:pPr lvl="1" algn="just"/>
            <a:r>
              <a:rPr lang="en-US" dirty="0"/>
              <a:t>Winning algorithm in Kaggle competitions.</a:t>
            </a:r>
          </a:p>
        </p:txBody>
      </p:sp>
      <p:pic>
        <p:nvPicPr>
          <p:cNvPr id="1026" name="Picture 2">
            <a:extLst>
              <a:ext uri="{FF2B5EF4-FFF2-40B4-BE49-F238E27FC236}">
                <a16:creationId xmlns:a16="http://schemas.microsoft.com/office/drawing/2014/main" id="{4F33EDB1-6491-DACB-FBE5-27A7B87B006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1668" y="3655565"/>
            <a:ext cx="4331776" cy="243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What is Gradient Boosting? How is it different from Ada Boost? | by  Abhiroop Choudhury | Analytics Vidhya | Medium">
            <a:extLst>
              <a:ext uri="{FF2B5EF4-FFF2-40B4-BE49-F238E27FC236}">
                <a16:creationId xmlns:a16="http://schemas.microsoft.com/office/drawing/2014/main" id="{A1F66CC0-DD26-3521-6B53-C0A8C38952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4444" y="3655565"/>
            <a:ext cx="4415888" cy="2436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5860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Cognizant_2024">
  <a:themeElements>
    <a:clrScheme name="Cognizant v2">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spcBef>
            <a:spcPts val="600"/>
          </a:spcBef>
          <a:spcAft>
            <a:spcPts val="0"/>
          </a:spcAft>
          <a:defRPr dirty="0" err="1" smtClean="0"/>
        </a:defPPr>
      </a:lstStyle>
    </a:tx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2_Cognizant_2024" id="{4DB496B1-E6EF-4CBE-9AD1-A2CF8C63C2B7}" vid="{BB4BE9A0-A680-4A25-9195-1AF5CFB8503C}"/>
    </a:ext>
  </a:extLst>
</a:theme>
</file>

<file path=ppt/theme/theme2.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0AD2383-F69B-DD48-B17A-5BA153F117E0}">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fbe430c1-83a1-4407-a93f-d2144dec552c" xsi:nil="true"/>
    <_Flow_SignoffStatus xmlns="fbe430c1-83a1-4407-a93f-d2144dec552c" xsi:nil="true"/>
    <m2cdf977224e4362b023ebe2f5fb54ce xmlns="fbe430c1-83a1-4407-a93f-d2144dec552c">
      <Terms xmlns="http://schemas.microsoft.com/office/infopath/2007/PartnerControls"/>
    </m2cdf977224e4362b023ebe2f5fb54ce>
    <n446a6503387411fbfe4842fcfb02d4c xmlns="fbe430c1-83a1-4407-a93f-d2144dec552c">
      <Terms xmlns="http://schemas.microsoft.com/office/infopath/2007/PartnerControls"/>
    </n446a6503387411fbfe4842fcfb02d4c>
    <SharedWithUsers xmlns="da2a811a-61f7-41d9-a96a-3fe58d3117da">
      <UserInfo>
        <DisplayName>Kelly, Jennifer (Contractor)</DisplayName>
        <AccountId>533</AccountId>
        <AccountType/>
      </UserInfo>
    </SharedWithUsers>
    <d0343b0fd7614bfd8975041064cafcd0 xmlns="fbe430c1-83a1-4407-a93f-d2144dec552c">
      <Terms xmlns="http://schemas.microsoft.com/office/infopath/2007/PartnerControls"/>
    </d0343b0fd7614bfd8975041064cafcd0>
    <TaxCatchAll xmlns="da2a811a-61f7-41d9-a96a-3fe58d3117da" xsi:nil="true"/>
    <lcf76f155ced4ddcb4097134ff3c332f xmlns="fbe430c1-83a1-4407-a93f-d2144dec552c">
      <Terms xmlns="http://schemas.microsoft.com/office/infopath/2007/PartnerControls"/>
    </lcf76f155ced4ddcb4097134ff3c332f>
    <PermissionSet xmlns="fbe430c1-83a1-4407-a93f-d2144dec552c">1</PermissionSet>
    <Category1 xmlns="fbe430c1-83a1-4407-a93f-d2144dec552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06F2FB6F0C0F643874E7A21317CEB83" ma:contentTypeVersion="25" ma:contentTypeDescription="Create a new document." ma:contentTypeScope="" ma:versionID="68cf9a70cb058d18c63d3f0030a4a227">
  <xsd:schema xmlns:xsd="http://www.w3.org/2001/XMLSchema" xmlns:xs="http://www.w3.org/2001/XMLSchema" xmlns:p="http://schemas.microsoft.com/office/2006/metadata/properties" xmlns:ns2="fbe430c1-83a1-4407-a93f-d2144dec552c" xmlns:ns3="da2a811a-61f7-41d9-a96a-3fe58d3117da" targetNamespace="http://schemas.microsoft.com/office/2006/metadata/properties" ma:root="true" ma:fieldsID="c25eb97d462eed02481024a8b8dda433" ns2:_="" ns3:_="">
    <xsd:import namespace="fbe430c1-83a1-4407-a93f-d2144dec552c"/>
    <xsd:import namespace="da2a811a-61f7-41d9-a96a-3fe58d3117d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Category1" minOccurs="0"/>
                <xsd:element ref="ns2:MediaLengthInSeconds" minOccurs="0"/>
                <xsd:element ref="ns2:PermissionSet" minOccurs="0"/>
                <xsd:element ref="ns2:_Flow_SignoffStatus" minOccurs="0"/>
                <xsd:element ref="ns2:MediaServiceObjectDetectorVersions" minOccurs="0"/>
                <xsd:element ref="ns2:MediaServiceSearchProperties" minOccurs="0"/>
                <xsd:element ref="ns2:MediaServiceLocation" minOccurs="0"/>
                <xsd:element ref="ns2:m2cdf977224e4362b023ebe2f5fb54ce" minOccurs="0"/>
                <xsd:element ref="ns2:n446a6503387411fbfe4842fcfb02d4c" minOccurs="0"/>
                <xsd:element ref="ns2:d0343b0fd7614bfd8975041064cafc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e430c1-83a1-4407-a93f-d2144dec55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63b7d1d5-7262-4eb7-85df-493a730aa646"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Category1" ma:index="19" nillable="true" ma:displayName="Category 1" ma:format="Dropdown" ma:internalName="Category1">
      <xsd:simpleType>
        <xsd:restriction base="dms:Choice">
          <xsd:enumeration value="Global Policy"/>
          <xsd:enumeration value="Ethics and Compliance "/>
          <xsd:enumeration value="Code of Ethics"/>
          <xsd:enumeration value="Translation"/>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PermissionSet" ma:index="21" nillable="true" ma:displayName="PermissionSet" ma:hidden="true" ma:internalName="PermissionSet" ma:readOnly="false">
      <xsd:simpleType>
        <xsd:restriction base="dms:Text">
          <xsd:maxLength value="255"/>
        </xsd:restriction>
      </xsd:simpleType>
    </xsd:element>
    <xsd:element name="_Flow_SignoffStatus" ma:index="22" nillable="true" ma:displayName="Sign-off status" ma:internalName="Sign_x002d_off_x0020_status">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element name="m2cdf977224e4362b023ebe2f5fb54ce" ma:index="27" nillable="true" ma:taxonomy="true" ma:internalName="m2cdf977224e4362b023ebe2f5fb54ce" ma:taxonomyFieldName="Topics" ma:displayName="Topics" ma:default="" ma:fieldId="{62cdf977-224e-4362-b023-ebe2f5fb54ce}" ma:taxonomyMulti="true" ma:sspId="63b7d1d5-7262-4eb7-85df-493a730aa646" ma:termSetId="bb61e467-d593-466a-994a-5e67bfb8b398" ma:anchorId="00000000-0000-0000-0000-000000000000" ma:open="false" ma:isKeyword="false">
      <xsd:complexType>
        <xsd:sequence>
          <xsd:element ref="pc:Terms" minOccurs="0" maxOccurs="1"/>
        </xsd:sequence>
      </xsd:complexType>
    </xsd:element>
    <xsd:element name="n446a6503387411fbfe4842fcfb02d4c" ma:index="29" nillable="true" ma:taxonomy="true" ma:internalName="n446a6503387411fbfe4842fcfb02d4c" ma:taxonomyFieldName="Business" ma:displayName="Business" ma:default="" ma:fieldId="{7446a650-3387-411f-bfe4-842fcfb02d4c}" ma:taxonomyMulti="true" ma:sspId="63b7d1d5-7262-4eb7-85df-493a730aa646" ma:termSetId="97fba6ab-a82f-4b05-8a87-5c06aa3b8c9a" ma:anchorId="00000000-0000-0000-0000-000000000000" ma:open="false" ma:isKeyword="false">
      <xsd:complexType>
        <xsd:sequence>
          <xsd:element ref="pc:Terms" minOccurs="0" maxOccurs="1"/>
        </xsd:sequence>
      </xsd:complexType>
    </xsd:element>
    <xsd:element name="d0343b0fd7614bfd8975041064cafcd0" ma:index="31" nillable="true" ma:taxonomy="true" ma:internalName="d0343b0fd7614bfd8975041064cafcd0" ma:taxonomyFieldName="Geography" ma:displayName="Geography" ma:default="" ma:fieldId="{d0343b0f-d761-4bfd-8975-041064cafcd0}" ma:taxonomyMulti="true" ma:sspId="63b7d1d5-7262-4eb7-85df-493a730aa646" ma:termSetId="57c2f89f-8209-4ff9-9cad-c95750170dde"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a2a811a-61f7-41d9-a96a-3fe58d3117d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daa6e134-06f1-4965-9f1c-4ca2ce1ac82e}" ma:internalName="TaxCatchAll" ma:showField="CatchAllData" ma:web="da2a811a-61f7-41d9-a96a-3fe58d3117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43DB6A-4E19-4081-AD3A-F26AB7851077}">
  <ds:schemaRefs>
    <ds:schemaRef ds:uri="http://schemas.microsoft.com/sharepoint/v3/contenttype/forms"/>
  </ds:schemaRefs>
</ds:datastoreItem>
</file>

<file path=customXml/itemProps2.xml><?xml version="1.0" encoding="utf-8"?>
<ds:datastoreItem xmlns:ds="http://schemas.openxmlformats.org/officeDocument/2006/customXml" ds:itemID="{41A8AA3F-21FE-43F5-B698-F205039046F2}">
  <ds:schemaRefs>
    <ds:schemaRef ds:uri="http://www.w3.org/XML/1998/namespace"/>
    <ds:schemaRef ds:uri="fbe430c1-83a1-4407-a93f-d2144dec552c"/>
    <ds:schemaRef ds:uri="http://purl.org/dc/dcmitype/"/>
    <ds:schemaRef ds:uri="http://schemas.microsoft.com/office/2006/documentManagement/types"/>
    <ds:schemaRef ds:uri="http://schemas.microsoft.com/office/infopath/2007/PartnerControls"/>
    <ds:schemaRef ds:uri="http://purl.org/dc/elements/1.1/"/>
    <ds:schemaRef ds:uri="da2a811a-61f7-41d9-a96a-3fe58d3117da"/>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2835CB6D-EBC5-4212-88B6-D061F5C87C8B}">
  <ds:schemaRefs>
    <ds:schemaRef ds:uri="da2a811a-61f7-41d9-a96a-3fe58d3117da"/>
    <ds:schemaRef ds:uri="fbe430c1-83a1-4407-a93f-d2144dec55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777</Words>
  <Application>Microsoft Office PowerPoint</Application>
  <PresentationFormat>Widescreen</PresentationFormat>
  <Paragraphs>170</Paragraphs>
  <Slides>16</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Wingdings</vt:lpstr>
      <vt:lpstr>Cognizant_2024</vt:lpstr>
      <vt:lpstr>Ads Click Through Rate Prediction using Python</vt:lpstr>
      <vt:lpstr>Agenda</vt:lpstr>
      <vt:lpstr>Ads Click-Through Rate Prediction</vt:lpstr>
      <vt:lpstr>The Dataset</vt:lpstr>
      <vt:lpstr>Distribution of the dataset</vt:lpstr>
      <vt:lpstr>PowerPoint Presentation</vt:lpstr>
      <vt:lpstr>Prediction Model</vt:lpstr>
      <vt:lpstr>Hyperparameter tuning</vt:lpstr>
      <vt:lpstr>Ensemble models based on decision trees</vt:lpstr>
      <vt:lpstr>Results</vt:lpstr>
      <vt:lpstr>Results</vt:lpstr>
      <vt:lpstr>Logistic Regression</vt:lpstr>
      <vt:lpstr>Coefficients interpretation:</vt:lpstr>
      <vt:lpstr>Conclusions</vt:lpstr>
      <vt:lpstr>Sources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modelling of music features</dc:title>
  <dc:subject/>
  <dc:creator/>
  <cp:keywords/>
  <dc:description/>
  <cp:revision>1</cp:revision>
  <dcterms:created xsi:type="dcterms:W3CDTF">2024-03-20T19:25:52Z</dcterms:created>
  <dcterms:modified xsi:type="dcterms:W3CDTF">2024-06-13T08:27:05Z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eography">
    <vt:lpwstr/>
  </property>
  <property fmtid="{D5CDD505-2E9C-101B-9397-08002B2CF9AE}" pid="3" name="Business">
    <vt:lpwstr/>
  </property>
  <property fmtid="{D5CDD505-2E9C-101B-9397-08002B2CF9AE}" pid="4" name="xd_ProgID">
    <vt:lpwstr/>
  </property>
  <property fmtid="{D5CDD505-2E9C-101B-9397-08002B2CF9AE}" pid="5" name="MediaServiceImageTags">
    <vt:lpwstr/>
  </property>
  <property fmtid="{D5CDD505-2E9C-101B-9397-08002B2CF9AE}" pid="6" name="ContentTypeId">
    <vt:lpwstr>0x010100E06F2FB6F0C0F643874E7A21317CEB83</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Topics">
    <vt:lpwstr/>
  </property>
  <property fmtid="{D5CDD505-2E9C-101B-9397-08002B2CF9AE}" pid="12" name="xd_Signature">
    <vt:bool>false</vt:bool>
  </property>
</Properties>
</file>